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4"/>
  </p:sldMasterIdLst>
  <p:notesMasterIdLst>
    <p:notesMasterId r:id="rId50"/>
  </p:notesMasterIdLst>
  <p:sldIdLst>
    <p:sldId id="256" r:id="rId5"/>
    <p:sldId id="300" r:id="rId6"/>
    <p:sldId id="301" r:id="rId7"/>
    <p:sldId id="308" r:id="rId8"/>
    <p:sldId id="339" r:id="rId9"/>
    <p:sldId id="347" r:id="rId10"/>
    <p:sldId id="349" r:id="rId11"/>
    <p:sldId id="351" r:id="rId12"/>
    <p:sldId id="346" r:id="rId13"/>
    <p:sldId id="348" r:id="rId14"/>
    <p:sldId id="310" r:id="rId15"/>
    <p:sldId id="342" r:id="rId16"/>
    <p:sldId id="343" r:id="rId17"/>
    <p:sldId id="338" r:id="rId18"/>
    <p:sldId id="344" r:id="rId19"/>
    <p:sldId id="345" r:id="rId20"/>
    <p:sldId id="333" r:id="rId21"/>
    <p:sldId id="359" r:id="rId22"/>
    <p:sldId id="354" r:id="rId23"/>
    <p:sldId id="337" r:id="rId24"/>
    <p:sldId id="355" r:id="rId25"/>
    <p:sldId id="358" r:id="rId26"/>
    <p:sldId id="361" r:id="rId27"/>
    <p:sldId id="335" r:id="rId28"/>
    <p:sldId id="357" r:id="rId29"/>
    <p:sldId id="309" r:id="rId30"/>
    <p:sldId id="312" r:id="rId31"/>
    <p:sldId id="314" r:id="rId32"/>
    <p:sldId id="329" r:id="rId33"/>
    <p:sldId id="321" r:id="rId34"/>
    <p:sldId id="313" r:id="rId35"/>
    <p:sldId id="319" r:id="rId36"/>
    <p:sldId id="315" r:id="rId37"/>
    <p:sldId id="316" r:id="rId38"/>
    <p:sldId id="317" r:id="rId39"/>
    <p:sldId id="320" r:id="rId40"/>
    <p:sldId id="322" r:id="rId41"/>
    <p:sldId id="323" r:id="rId42"/>
    <p:sldId id="324" r:id="rId43"/>
    <p:sldId id="325" r:id="rId44"/>
    <p:sldId id="326" r:id="rId45"/>
    <p:sldId id="330" r:id="rId46"/>
    <p:sldId id="328" r:id="rId47"/>
    <p:sldId id="363" r:id="rId48"/>
    <p:sldId id="36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CEA9354-3426-4230-A302-36FF86FE18D6}">
          <p14:sldIdLst>
            <p14:sldId id="256"/>
            <p14:sldId id="300"/>
            <p14:sldId id="301"/>
          </p14:sldIdLst>
        </p14:section>
        <p14:section name="README Files" id="{F2740B3E-8AD0-4FD5-8721-ED6275A5D4F2}">
          <p14:sldIdLst>
            <p14:sldId id="308"/>
            <p14:sldId id="339"/>
            <p14:sldId id="347"/>
            <p14:sldId id="349"/>
            <p14:sldId id="351"/>
            <p14:sldId id="346"/>
            <p14:sldId id="348"/>
          </p14:sldIdLst>
        </p14:section>
        <p14:section name="Commit Messages" id="{D8BCFE2B-7B45-4136-8C24-56C556625362}">
          <p14:sldIdLst>
            <p14:sldId id="310"/>
            <p14:sldId id="342"/>
            <p14:sldId id="343"/>
            <p14:sldId id="338"/>
            <p14:sldId id="344"/>
            <p14:sldId id="345"/>
          </p14:sldIdLst>
        </p14:section>
        <p14:section name="GitHub" id="{11B1961E-F17E-45B8-8D3A-03C6AB936C75}">
          <p14:sldIdLst>
            <p14:sldId id="333"/>
            <p14:sldId id="359"/>
            <p14:sldId id="354"/>
            <p14:sldId id="337"/>
            <p14:sldId id="355"/>
            <p14:sldId id="358"/>
            <p14:sldId id="361"/>
            <p14:sldId id="335"/>
            <p14:sldId id="357"/>
          </p14:sldIdLst>
        </p14:section>
        <p14:section name="Auto-Documentation" id="{67916C12-9553-4C5F-B57C-F421125D7526}">
          <p14:sldIdLst>
            <p14:sldId id="309"/>
            <p14:sldId id="312"/>
            <p14:sldId id="314"/>
            <p14:sldId id="329"/>
            <p14:sldId id="321"/>
            <p14:sldId id="313"/>
            <p14:sldId id="319"/>
            <p14:sldId id="315"/>
            <p14:sldId id="316"/>
            <p14:sldId id="317"/>
            <p14:sldId id="320"/>
            <p14:sldId id="322"/>
            <p14:sldId id="323"/>
            <p14:sldId id="324"/>
            <p14:sldId id="325"/>
            <p14:sldId id="326"/>
            <p14:sldId id="330"/>
            <p14:sldId id="328"/>
            <p14:sldId id="363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25F"/>
    <a:srgbClr val="FE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B6DC0-EDC0-5883-49EB-11F8A6D8179B}" v="478" dt="2024-09-23T23:19:44.547"/>
    <p1510:client id="{137A1F19-C975-6A11-DEE9-1485B13A99B3}" v="1364" dt="2024-09-24T15:48:57.066"/>
    <p1510:client id="{2C868763-8D36-C4F2-761E-A9B21EE3DEF9}" v="57" dt="2024-09-23T20:50:48.703"/>
    <p1510:client id="{3390850B-D6C6-8F83-AD70-5CC6D11BE2B3}" v="1088" dt="2024-09-24T19:46:55.992"/>
    <p1510:client id="{4010FE34-785E-FC4C-8F8B-9C83591F16DD}" v="22" dt="2024-09-23T23:13:50.121"/>
    <p1510:client id="{49B96633-A5F3-9AA3-7BDB-74AC7544A654}" v="47" dt="2024-09-22T22:17:40.358"/>
    <p1510:client id="{5A19840D-C764-FBED-8973-2938F74BC635}" v="82" dt="2024-09-23T01:06:36.553"/>
    <p1510:client id="{5E3A67D4-CA44-B597-6E79-766695A4E7AE}" v="1403" dt="2024-09-23T08:27:34.096"/>
    <p1510:client id="{6222A0DC-59BE-3E2F-7CF5-6F536182B4D5}" v="209" dt="2024-09-23T02:01:29.604"/>
    <p1510:client id="{7079EBFE-1C7E-4C94-00EE-3584B1113889}" v="1051" dt="2024-09-24T04:08:58.679"/>
    <p1510:client id="{7679CA57-AD83-5419-A0CC-F406768F1418}" v="69" dt="2024-09-24T05:08:30.085"/>
    <p1510:client id="{7D6B2BFE-853B-9A0D-D3C5-E105192BFE6D}" v="649" dt="2024-09-24T09:37:00.372"/>
    <p1510:client id="{90E38624-5FE4-AEF8-C186-7AF2CD636D73}" v="30" dt="2024-09-24T19:18:31.578"/>
    <p1510:client id="{B9CF1005-112D-867E-BB74-ADDD60FDFAD9}" v="8" dt="2024-09-24T03:19:49.873"/>
    <p1510:client id="{C4355F2F-37B3-D863-E3DD-F46E693C781D}" v="47" dt="2024-09-24T18:07:41.228"/>
    <p1510:client id="{CA5771B8-68D3-EFB3-C271-328ED501B660}" v="289" dt="2024-09-24T15:22:55.737"/>
    <p1510:client id="{CA97A9E0-E695-64C3-13C8-225CE902EAFB}" v="1" dt="2024-09-24T21:35:27.235"/>
    <p1510:client id="{D0F17A4A-4F77-F3CE-7A2B-DA8C37C7C088}" v="173" dt="2024-09-23T16:18:13.290"/>
    <p1510:client id="{D33C8653-37D1-1097-5CB3-8A6C0807051C}" v="1" dt="2024-09-24T17:03:33.648"/>
    <p1510:client id="{D50406AA-D1DD-5CDD-09B2-0CED4802653B}" v="1073" dt="2024-09-23T17:57:07.874"/>
    <p1510:client id="{DA0FD042-F8EC-8EB5-24BE-58ABB0252EDD}" v="184" dt="2024-09-24T19:09:18.440"/>
    <p1510:client id="{DA5AE6BA-26AC-4894-D0DF-DDE508BD63FA}" v="1" dt="2024-09-23T01:56:28.332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12958 6278 16383 0 0,'2713'-23'0'0'0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6220 6990 16383 0 0,'-1'0'0'0'0,"-3"0"0"0"0,-6 0 0 0 0,-9 0 0 0 0,-6 0 0 0 0,-5 0 0 0 0,-1 0 0 0 0,1 0 0 0 0,2 0 0 0 0,-3 0 0 0 0,-3 0 0 0 0,-1 0 0 0 0,-1 0 0 0 0,1 0 0 0 0,2 0 0 0 0,1 0 0 0 0,1 0 0 0 0,0 0 0 0 0,1 0 0 0 0,1 0 0 0 0,1 0 0 0 0,1 0 0 0 0,4 0 0 0 0,3 0 0 0 0,5 0 0 0 0,4 0 0 0 0,11 0 0 0 0,16 2 0 0 0,19 5 0 0 0,23 5 0 0 0,17 6 0 0 0,9 3 0 0 0,3 1 0 0 0,-4-2 0 0 0,-13-3 0 0 0,-13-5 0 0 0,-16-4 0 0 0,-13-3 0 0 0,-10-3 0 0 0,-8-1 0 0 0,-5 0 0 0 0,-5 0 0 0 0,-1 3 0 0 0,0 0 0 0 0,-1 2 0 0 0,0 1 0 0 0,0 0 0 0 0,-3 0 0 0 0,-5 1 0 0 0,-6-2 0 0 0,-4 0 0 0 0,-6-2 0 0 0,-3-2 0 0 0,-3-1 0 0 0,-3 0 0 0 0,-2-1 0 0 0,-2 0 0 0 0,-1-1 0 0 0,1 1 0 0 0,3 0 0 0 0,4 0 0 0 0,4-1 0 0 0,4 1 0 0 0,6 0 0 0 0,5 0 0 0 0,4 0 0 0 0,3 0 0 0 0,2 0 0 0 0,0 0 0 0 0,-2 0 0 0 0,-3 0 0 0 0,-4 0 0 0 0,-4 0 0 0 0,-2 0 0 0 0,-2 0 0 0 0,1 0 0 0 0,0 0 0 0 0,0 0 0 0 0,2 0 0 0 0,1 0 0 0 0,3 0 0 0 0,0 0 0 0 0,2 1 0 0 0,3 1 0 0 0,4-1 0 0 0,4 1 0 0 0,5-1 0 0 0,8 0 0 0 0,6 0 0 0 0,5-1 0 0 0,5 0 0 0 0,2 0 0 0 0,2 0 0 0 0,1 0 0 0 0,2 0 0 0 0,2 3 0 0 0,1 3 0 0 0,-2 1 0 0 0,-4 1 0 0 0,-5 0 0 0 0,-4-1 0 0 0,-7 0 0 0 0,-5-1 0 0 0,-5-1 0 0 0,-3 1 0 0 0,-3-1 0 0 0,0 1 0 0 0,-1 2 0 0 0,0 1 0 0 0,-1 0 0 0 0,-2 2 0 0 0,-5-2 0 0 0,-8 0 0 0 0,-3-4 0 0 0,-3-1 0 0 0,0-2 0 0 0,0-2 0 0 0,3-3 0 0 0,2-4 0 0 0,4-1 0 0 0,4-2 0 0 0,3 0 0 0 0,2 0 0 0 0,3 1 0 0 0,1 1 0 0 0,0 1 0 0 0,0 0 0 0 0,0 1 0 0 0,0-1 0 0 0,0 1 0 0 0,1 0 0 0 0,1 1 0 0 0,3 0 0 0 0,6-1 0 0 0,5 0 0 0 0,6-1 0 0 0,4-1 0 0 0,3-2 0 0 0,1-1 0 0 0,-1-2 0 0 0,-3 1 0 0 0,-1 2 0 0 0,-5 3 0 0 0,-5 1 0 0 0,-6 2 0 0 0,-4 0 0 0 0,-3 1 0 0 0,-10 1 0 0 0,-14 1 0 0 0,-12 0 0 0 0,-9 1 0 0 0,-3 0 0 0 0,4 0 0 0 0,6 0 0 0 0,7 1 0 0 0,8-1 0 0 0,7 0 0 0 0,6 2 0 0 0,3 1 0 0 0,3 1 0 0 0,2 0 0 0 0,3 0 0 0 0,5 0 0 0 0,8-2 0 0 0,12-1 0 0 0,13 0 0 0 0,10-1 0 0 0,8 0 0 0 0,2-1 0 0 0,2 1 0 0 0,1 0 0 0 0,-2 0 0 0 0,-2 0 0 0 0,-7 0 0 0 0,-7 0 0 0 0,-11 0 0 0 0,-10 0 0 0 0,-8 0 0 0 0,-6 0 0 0 0,-5 0 0 0 0,-1 0 0 0 0,-2-1 0 0 0,-1-1 0 0 0,0-1 0 0 0,0-1 0 0 0,0-1 0 0 0,0-1 0 0 0,1-1 0 0 0,-1 0 0 0 0,0-2 0 0 0,0-2 0 0 0,-1-3 0 0 0,0-1 0 0 0,0-4 0 0 0,0-2 0 0 0,0-2 0 0 0,0-1 0 0 0,0 2 0 0 0,0 3 0 0 0,0 5 0 0 0,0 3 0 0 0,-1 4 0 0 0,0 3 0 0 0,-1 2 0 0 0,-1 2 0 0 0,-1 4 0 0 0,-1 1 0 0 0,1 3 0 0 0,-1 2 0 0 0,-2 5 0 0 0,1 4 0 0 0,-1 2 0 0 0,1 3 0 0 0,1 1 0 0 0,2 0 0 0 0,-1-3 0 0 0,1-2 0 0 0,1-3 0 0 0,1-1 0 0 0,0-3 0 0 0,1-3 0 0 0,0-1 0 0 0,-1-3 0 0 0,-1-1 0 0 0,1-4 0 0 0,0-4 0 0 0,1-5 0 0 0,3-5 0 0 0,1-1 0 0 0,2-1 0 0 0,1-1 0 0 0,0-1 0 0 0,1-1 0 0 0,-1 0 0 0 0,-1 2 0 0 0,-1 1 0 0 0,0 3 0 0 0,-2 2 0 0 0,0 1 0 0 0,-1 2 0 0 0,-1 1 0 0 0,1 1 0 0 0,0 1 0 0 0,0 0 0 0 0,0 0 0 0 0,-1 0 0 0 0,1 0 0 0 0,0-2 0 0 0,-1 0 0 0 0,1 0 0 0 0,-1 1 0 0 0,-2 0 0 0 0,0 2 0 0 0,0 4 0 0 0,-1 7 0 0 0,1 10 0 0 0,0 10 0 0 0,0 4 0 0 0,1 4 0 0 0,0 0 0 0 0,0 0 0 0 0,0-6 0 0 0,0-6 0 0 0,0-7 0 0 0,0-6 0 0 0,0-7 0 0 0,0-9 0 0 0,0-10 0 0 0,0-11 0 0 0,0-4 0 0 0,0 1 0 0 0,0 1 0 0 0,0 2 0 0 0,0 3 0 0 0,0 2 0 0 0,0 4 0 0 0,0 2 0 0 0,0-2 0 0 0,0-4 0 0 0,0-8 0 0 0,0-9 0 0 0,0-5 0 0 0,-3-2 0 0 0,1 2 0 0 0,0 6 0 0 0,1 9 0 0 0,0 10 0 0 0,-2 10 0 0 0,-1 11 0 0 0,-1 8 0 0 0,-1 7 0 0 0,0 4 0 0 0,0 3 0 0 0,-2 3 0 0 0,0 2 0 0 0,-1 0 0 0 0,2-1 0 0 0,0-2 0 0 0,1-2 0 0 0,1-2 0 0 0,0-2 0 0 0,1-2 0 0 0,1-3 0 0 0,0-3 0 0 0,1-3 0 0 0,1-1 0 0 0,0-2 0 0 0,0-2 0 0 0,-1-2 0 0 0,-2 1 0 0 0,-3-2 0 0 0,-4 0 0 0 0,-4-1 0 0 0,-4-1 0 0 0,-2 0 0 0 0,-3 0 0 0 0,-2 0 0 0 0,-3 0 0 0 0,-3 0 0 0 0,-4-1 0 0 0,-3 1 0 0 0,-2-3 0 0 0,-1 1 0 0 0,-1 0 0 0 0,0 1 0 0 0,4 0 0 0 0,2 0 0 0 0,5 1 0 0 0,5 0 0 0 0,6 0 0 0 0,8-1 0 0 0,12-1 0 0 0,18-7 0 0 0,21-9 0 0 0,22-5 0 0 0,19-2 0 0 0,17 4 0 0 0,11 5 0 0 0,4 5 0 0 0,-4 5 0 0 0,-11 3 0 0 0,-16 2 0 0 0,-18 2 0 0 0,-17 0 0 0 0,-15 0 0 0 0,-13 0 0 0 0,-9 2 0 0 0,-9-1 0 0 0,-11 0 0 0 0,-9-1 0 0 0,-10 0 0 0 0,-7 1 0 0 0,-7 0 0 0 0,-4 0 0 0 0,-1 0 0 0 0,0-1 0 0 0,3 0 0 0 0,5-1 0 0 0,6 1 0 0 0,7-2 0 0 0,4 1 0 0 0,4 0 0 0 0,6 0 0 0 0,3 0 0 0 0,4 0 0 0 0,2-1 0 0 0,3-1 0 0 0,2-5 0 0 0,1-3 0 0 0,0-5 0 0 0,1-3 0 0 0,0-3 0 0 0,1 0 0 0 0,4 3 0 0 0,4 3 0 0 0,4 5 0 0 0,3 4 0 0 0,2 3 0 0 0,4 2 0 0 0,1 2 0 0 0,3-1 0 0 0,1 4 0 0 0,2 7 0 0 0,0 8 0 0 0,-2 7 0 0 0,-2 4 0 0 0,-4-1 0 0 0,-3-2 0 0 0,-6-4 0 0 0,-4-6 0 0 0,-2-5 0 0 0,-3-5 0 0 0,-2-8 0 0 0,-2-9 0 0 0,0-6 0 0 0,0-5 0 0 0,-2-3 0 0 0,-3 0 0 0 0,-3 3 0 0 0,-2 4 0 0 0,-1 3 0 0 0,1 4 0 0 0,2 2 0 0 0,1 2 0 0 0,1 3 0 0 0,0 2 0 0 0,0 1 0 0 0,0 1 0 0 0,0 5 0 0 0,1 10 0 0 0,-1 9 0 0 0,1 9 0 0 0,0 4 0 0 0,-1-2 0 0 0,0-3 0 0 0,-2-5 0 0 0,-1-4 0 0 0,-2-6 0 0 0,-5-5 0 0 0,-2-3 0 0 0,-1-5 0 0 0,-2-2 0 0 0,-1-2 0 0 0,-2-1 0 0 0,-2-1 0 0 0,-4 0 0 0 0,-4-1 0 0 0,-2-4 0 0 0,-2-3 0 0 0,-1-2 0 0 0,-3-1 0 0 0,-3 1 0 0 0,0 0 0 0 0,0 1 0 0 0,0 1 0 0 0,1 1 0 0 0,1 1 0 0 0,3 2 0 0 0,0 0 0 0 0,3 1 0 0 0,3 2 0 0 0,1 0 0 0 0,3 1 0 0 0,1 1 0 0 0,0 0 0 0 0,1 0 0 0 0,1 1 0 0 0,-1-1 0 0 0,1 0 0 0 0,1 0 0 0 0,0 0 0 0 0,1 0 0 0 0,-1 0 0 0 0,0 0 0 0 0,0 0 0 0 0,0 0 0 0 0,-1 0 0 0 0,-1 0 0 0 0,-1 0 0 0 0,-1 0 0 0 0,-2 0 0 0 0,-1 0 0 0 0,-3 0 0 0 0,-2 0 0 0 0,-2 0 0 0 0,-3 0 0 0 0,-2-1 0 0 0,0-1 0 0 0,1 0 0 0 0,0-1 0 0 0,-2-1 0 0 0,-1-2 0 0 0,-1 0 0 0 0,-2-1 0 0 0,2 1 0 0 0,4 2 0 0 0,4 0 0 0 0,3 0 0 0 0,4 0 0 0 0,3 0 0 0 0,4 1 0 0 0,3 0 0 0 0,2 1 0 0 0,2 2 0 0 0,1-1 0 0 0,2 1 0 0 0,2 0 0 0 0,0 0 0 0 0,-1 0 0 0 0,0 0 0 0 0,-2-2 0 0 0,-3 0 0 0 0,-1 0 0 0 0,-2 1 0 0 0,0 0 0 0 0,1 1 0 0 0,1 0 0 0 0,2 0 0 0 0,2 0 0 0 0,2 0 0 0 0,4 0 0 0 0,1 0 0 0 0,3 0 0 0 0,1 0 0 0 0,1 0 0 0 0,1 0 0 0 0,0 0 0 0 0,1 0 0 0 0,0 0 0 0 0,-1 0 0 0 0,0 0 0 0 0,1 0 0 0 0,-2 0 0 0 0,0 0 0 0 0,-2 0 0 0 0,-2 0 0 0 0,-3-2 0 0 0,0 0 0 0 0,0-2 0 0 0,1 0 0 0 0,3 0 0 0 0,2 1 0 0 0,1 0 0 0 0,1 1 0 0 0,2 3 0 0 0,2 3 0 0 0,2 1 0 0 0,3 5 0 0 0,0 0 0 0 0,1-1 0 0 0,0 0 0 0 0,0 0 0 0 0,0-1 0 0 0,0 0 0 0 0,-1-1 0 0 0,1 0 0 0 0,0 1 0 0 0,0 1 0 0 0,1 2 0 0 0,-1 2 0 0 0,0 1 0 0 0,0 3 0 0 0,-1-2 0 0 0,0-3 0 0 0,-1-3 0 0 0,0-3 0 0 0,0-2 0 0 0,1-3 0 0 0,1-1 0 0 0,2 0 0 0 0,3-1 0 0 0,3 1 0 0 0,2-1 0 0 0,0 1 0 0 0,0 0 0 0 0,-2-1 0 0 0,-3 2 0 0 0,-4 1 0 0 0,-3 1 0 0 0,-3 2 0 0 0,-4 0 0 0 0,-4 2 0 0 0,-4-1 0 0 0,-2-1 0 0 0,-3-1 0 0 0,-1-1 0 0 0,-1-2 0 0 0,0 0 0 0 0,-1-1 0 0 0,2 0 0 0 0,2-1 0 0 0,2 1 0 0 0,2 0 0 0 0,3 0 0 0 0,1 0 0 0 0,2 0 0 0 0,0 0 0 0 0,0 0 0 0 0,1 0 0 0 0,1 2 0 0 0,2 3 0 0 0,0 1 0 0 0,4 2 0 0 0,1 0 0 0 0,0 1 0 0 0,0 0 0 0 0,0 0 0 0 0,-1-2 0 0 0,-1-3 0 0 0,-1-2 0 0 0,0-4 0 0 0,-1-2 0 0 0,-2 0 0 0 0,0-2 0 0 0,0-1 0 0 0,0 0 0 0 0,0 0 0 0 0,0 0 0 0 0,0-1 0 0 0,0 1 0 0 0,1-2 0 0 0,-2-2 0 0 0,1-1 0 0 0,1-2 0 0 0,-1-1 0 0 0,1-2 0 0 0,1 2 0 0 0,0 1 0 0 0,0 0 0 0 0,0 2 0 0 0,0 1 0 0 0,0 2 0 0 0,0 1 0 0 0,0 2 0 0 0,0 1 0 0 0,0 0 0 0 0,1 0 0 0 0,0 0 0 0 0,4 0 0 0 0,3 1 0 0 0,3 0 0 0 0,4 2 0 0 0,4 1 0 0 0,5 0 0 0 0,6 1 0 0 0,2 1 0 0 0,1 0 0 0 0,-1 3 0 0 0,-4 4 0 0 0,-5 2 0 0 0,-6 1 0 0 0,-6 2 0 0 0,-5-2 0 0 0,-4-2 0 0 0,-1 0 0 0 0,-2 0 0 0 0,0-1 0 0 0,0 0 0 0 0,0 0 0 0 0,0 0 0 0 0,0 1 0 0 0,1 1 0 0 0,0 1 0 0 0,0 1 0 0 0,-3-1 0 0 0,-3 0 0 0 0,-3-1 0 0 0,-3-3 0 0 0,-5-1 0 0 0,1-2 0 0 0,1-1 0 0 0,0-1 0 0 0,3-1 0 0 0,1-1 0 0 0,1 0 0 0 0,2 0 0 0 0,1 0 0 0 0,1-1 0 0 0,1-3 0 0 0,2 0 0 0 0,2-2 0 0 0,0-1 0 0 0,1 0 0 0 0,1 0 0 0 0,2 1 0 0 0,5 1 0 0 0,7-1 0 0 0,10-1 0 0 0,7 0 0 0 0,4 1 0 0 0,2 0 0 0 0,-1 1 0 0 0,-1 2 0 0 0,-1 1 0 0 0,0 1 0 0 0,0 0 0 0 0,0 2 0 0 0,1 1 0 0 0,-2 3 0 0 0,-1 2 0 0 0,-3 1 0 0 0,-4 0 0 0 0,-3-1 0 0 0,-2-2 0 0 0,-2-2 0 0 0,-1-1 0 0 0,-2-1 0 0 0,0-1 0 0 0,2-1 0 0 0,3 1 0 0 0,5 0 0 0 0,4-1 0 0 0,2 1 0 0 0,1 0 0 0 0,0 0 0 0 0,2 0 0 0 0,0 0 0 0 0,-3 0 0 0 0,-3 0 0 0 0,-4 0 0 0 0,-2 0 0 0 0,-2 0 0 0 0,-3 0 0 0 0,2 0 0 0 0,0 0 0 0 0,1 0 0 0 0,2 0 0 0 0,0 0 0 0 0,1 0 0 0 0,-1 0 0 0 0,-1 0 0 0 0,0 0 0 0 0,4 0 0 0 0,4 0 0 0 0,5 0 0 0 0,6 0 0 0 0,2 0 0 0 0,1 0 0 0 0,-2 0 0 0 0,-4 0 0 0 0,-6 0 0 0 0,-4 0 0 0 0,-5 0 0 0 0,-5 0 0 0 0,-4 1 0 0 0,-4 1 0 0 0,-3 0 0 0 0,-2 2 0 0 0,-3 1 0 0 0,-3 2 0 0 0,-7-1 0 0 0,-15 0 0 0 0,-22 0 0 0 0,-20 0 0 0 0,-12-2 0 0 0,-3 0 0 0 0,3-2 0 0 0,9-1 0 0 0,12-1 0 0 0,8 0 0 0 0,9 0 0 0 0,4 0 0 0 0,5 0 0 0 0,3-2 0 0 0,5-1 0 0 0,6 0 0 0 0,6-1 0 0 0,4 0 0 0 0,4 0 0 0 0,5 1 0 0 0,10 1 0 0 0,14 1 0 0 0,17 0 0 0 0,17 1 0 0 0,17 0 0 0 0,16 0 0 0 0,16 0 0 0 0,8 3 0 0 0,2 1 0 0 0,-8 2 0 0 0,-13-1 0 0 0,-18-1 0 0 0,-20-1 0 0 0,-17-2 0 0 0,-14 0 0 0 0,-11-1 0 0 0,-10 0 0 0 0,-11 0 0 0 0,-13 0 0 0 0,-12 0 0 0 0,-9-1 0 0 0,-3-1 0 0 0,0-1 0 0 0,2-1 0 0 0,3-1 0 0 0,4 0 0 0 0,5-2 0 0 0,4-1 0 0 0,4 0 0 0 0,4 0 0 0 0,3-1 0 0 0,4-1 0 0 0,2 0 0 0 0,2-1 0 0 0,2 1 0 0 0,0 1 0 0 0,0 0 0 0 0,1 1 0 0 0,2 2 0 0 0,4 3 0 0 0,7 0 0 0 0,12 2 0 0 0,9 1 0 0 0,6 0 0 0 0,2 0 0 0 0,-1 1 0 0 0,-4-1 0 0 0,-8 0 0 0 0,-8 0 0 0 0,-7 0 0 0 0,-5-1 0 0 0,-5-1 0 0 0,-8-2 0 0 0,-19 0 0 0 0,-21-1 0 0 0,-20 0 0 0 0,-11 1 0 0 0,-5 2 0 0 0,0 0 0 0 0,3 1 0 0 0,2 1 0 0 0,3-1 0 0 0,4-4 0 0 0,3-3 0 0 0,3-1 0 0 0,7 1 0 0 0,7 2 0 0 0,12 2 0 0 0,10 1 0 0 0,10-1 0 0 0,9 1 0 0 0,10-3 0 0 0,14-2 0 0 0,13-6 0 0 0,15-4 0 0 0,12-2 0 0 0,12 1 0 0 0,9 3 0 0 0,2 5 0 0 0,1 4 0 0 0,0 3 0 0 0,-4 3 0 0 0,-4 1 0 0 0,-5 0 0 0 0,-9 1 0 0 0,-11 0 0 0 0,-9 0 0 0 0,-12 0 0 0 0,-11 2 0 0 0,-9 1 0 0 0,-12 2 0 0 0,-14 1 0 0 0,-11 1 0 0 0,-10 2 0 0 0,-6 2 0 0 0,-5 2 0 0 0,-3 1 0 0 0,-1 0 0 0 0,-1-1 0 0 0,5-2 0 0 0,7-2 0 0 0,4-1 0 0 0,7-3 0 0 0,3-3 0 0 0,6-1 0 0 0,7-1 0 0 0,10-1 0 0 0,12 0 0 0 0,16-1 0 0 0,13 1 0 0 0,11 0 0 0 0,7-2 0 0 0,4-3 0 0 0,1-3 0 0 0,-4-1 0 0 0,-4 1 0 0 0,-8 3 0 0 0,-7 1 0 0 0,-8 2 0 0 0,-8 4 0 0 0,-8 5 0 0 0,-8 4 0 0 0,-12 4 0 0 0,-20 4 0 0 0,-17-1 0 0 0,-12-2 0 0 0,-5-5 0 0 0,-2-4 0 0 0,5-3 0 0 0,6-2 0 0 0,8-2 0 0 0,7-1 0 0 0,7-2 0 0 0,6-3 0 0 0,3 0 0 0 0,0 0 0 0 0,-3 0 0 0 0,-3-1 0 0 0,-5 0 0 0 0,-4 0 0 0 0,-4 0 0 0 0,-3 0 0 0 0,-1 1 0 0 0,0 0 0 0 0,1 1 0 0 0,2 1 0 0 0,2 0 0 0 0,3 3 0 0 0,1-1 0 0 0,3 1 0 0 0,0-1 0 0 0,1 0 0 0 0,0 0 0 0 0,-1-1 0 0 0,1 0 0 0 0,0-2 0 0 0,1-1 0 0 0,0 0 0 0 0,-1-1 0 0 0,0 0 0 0 0,-1-1 0 0 0,-2 0 0 0 0,0 0 0 0 0,-1 0 0 0 0,0 1 0 0 0,0 1 0 0 0,2 3 0 0 0,1 0 0 0 0,4 2 0 0 0,2 0 0 0 0,2 1 0 0 0,3 1 0 0 0,-1-1 0 0 0,3 0 0 0 0,3 0 0 0 0,1 1 0 0 0,2-1 0 0 0,2 0 0 0 0,1 0 0 0 0,3 0 0 0 0,1 0 0 0 0,2 3 0 0 0,1 1 0 0 0,1 1 0 0 0,2 2 0 0 0,1 2 0 0 0,0 0 0 0 0,1 1 0 0 0,0 2 0 0 0,1 0 0 0 0,-1 1 0 0 0,0 1 0 0 0,1 1 0 0 0,1 2 0 0 0,0 0 0 0 0,1 1 0 0 0,1-1 0 0 0,-2-3 0 0 0,1-4 0 0 0,-1-4 0 0 0,1-2 0 0 0,1-3 0 0 0,0-1 0 0 0,2 0 0 0 0,3-1 0 0 0,3 1 0 0 0,4-2 0 0 0,6-4 0 0 0,8-2 0 0 0,7-4 0 0 0,4 0 0 0 0,3-2 0 0 0,2 0 0 0 0,3 0 0 0 0,3 3 0 0 0,3 4 0 0 0,3 2 0 0 0,1 3 0 0 0,-2 1 0 0 0,-2 1 0 0 0,-2 1 0 0 0,-3-1 0 0 0,0 1 0 0 0,0-1 0 0 0,-1 1 0 0 0,-4-1 0 0 0,-2 1 0 0 0,-1 2 0 0 0,0 2 0 0 0,1 3 0 0 0,1 3 0 0 0,-3 2 0 0 0,-5 0 0 0 0,-7 1 0 0 0,-8 0 0 0 0,-8 1 0 0 0,-7 3 0 0 0,-12 2 0 0 0,-21 4 0 0 0,-21 2 0 0 0,-16 0 0 0 0,-8-3 0 0 0,-4-6 0 0 0,0-6 0 0 0,3-5 0 0 0,3-3 0 0 0,3-3 0 0 0,5 0 0 0 0,3-1 0 0 0,5 0 0 0 0,3 0 0 0 0,4 0 0 0 0,6 0 0 0 0,8 1 0 0 0,9 0 0 0 0,8-1 0 0 0,6-1 0 0 0,5-1 0 0 0,4-4 0 0 0,1-1 0 0 0,2-3 0 0 0,2-3 0 0 0,9-4 0 0 0,14-3 0 0 0,14 0 0 0 0,11 1 0 0 0,8 4 0 0 0,2 4 0 0 0,-2 4 0 0 0,-5 3 0 0 0,-5 4 0 0 0,-6 4 0 0 0,-8 3 0 0 0,-6 4 0 0 0,-7 0 0 0 0,-8 1 0 0 0,-7 0 0 0 0,-6 0 0 0 0,-11 0 0 0 0,-17 1 0 0 0,-19-1 0 0 0,-18-3 0 0 0,-11-2 0 0 0,-1-2 0 0 0,6-2 0 0 0,9-1 0 0 0,11-2 0 0 0,11-3 0 0 0,9-1 0 0 0,8-3 0 0 0,8 0 0 0 0,6 0 0 0 0,5 1 0 0 0,7-1 0 0 0,14-2 0 0 0,17-3 0 0 0,18-1 0 0 0,16 1 0 0 0,14 2 0 0 0,7 4 0 0 0,4 2 0 0 0,2 5 0 0 0,0 3 0 0 0,-2 6 0 0 0,-9 4 0 0 0,-12 1 0 0 0,-15 0 0 0 0,-16-3 0 0 0,-15-1 0 0 0,-13-3 0 0 0,-11-1 0 0 0,-17-2 0 0 0,-24-2 0 0 0,-21 0 0 0 0,-12-2 0 0 0,0-1 0 0 0,12-4 0 0 0,15-6 0 0 0,15-5 0 0 0,16-7 0 0 0,21-4 0 0 0,21-3 0 0 0,17 1 0 0 0,12 5 0 0 0,2 6 0 0 0,-3 7 0 0 0,-6 4 0 0 0,-7 4 0 0 0,-6 3 0 0 0,-8 1 0 0 0,-6 2 0 0 0,-6 2 0 0 0,-8 0 0 0 0,-6 1 0 0 0,-11 1 0 0 0,-19 2 0 0 0,-22 2 0 0 0,-18-1 0 0 0,-9 0 0 0 0,4-2 0 0 0,11 0 0 0 0,15 1 0 0 0,15 0 0 0 0,13 0 0 0 0,8 1 0 0 0,8-1 0 0 0,9-1 0 0 0,11-3 0 0 0,10-2 0 0 0,8-1 0 0 0,4-1 0 0 0,0-1 0 0 0,-3 0 0 0 0,-7 1 0 0 0,-8 4 0 0 0,-12 5 0 0 0,-18 2 0 0 0,-25 0 0 0 0,-23-1 0 0 0,-16-4 0 0 0,-8-3 0 0 0,-3-4 0 0 0,3-5 0 0 0,1-6 0 0 0,3-4 0 0 0,4-1 0 0 0,5 0 0 0 0,6 1 0 0 0,8 2 0 0 0,6 2 0 0 0,6 2 0 0 0,5 2 0 0 0,4 2 0 0 0,3 0 0 0 0,3 0 0 0 0,3 0 0 0 0,1 1 0 0 0,1 0 0 0 0,0-1 0 0 0,2 0 0 0 0,2 1 0 0 0,2 0 0 0 0,2-1 0 0 0,2 1 0 0 0,1-1 0 0 0,1 0 0 0 0,2 1 0 0 0,0-1 0 0 0,1-2 0 0 0,1 0 0 0 0,1-3 0 0 0,2-3 0 0 0,-1-2 0 0 0,2-4 0 0 0,-1-3 0 0 0,0-6 0 0 0,0-5 0 0 0,0-4 0 0 0,1 2 0 0 0,2 3 0 0 0,2 6 0 0 0,2 8 0 0 0,1 7 0 0 0,-1 6 0 0 0,-1 7 0 0 0,-2 6 0 0 0,-2 5 0 0 0,0 3 0 0 0,-2 5 0 0 0,0 1 0 0 0,0 4 0 0 0,-1 1 0 0 0,1 1 0 0 0,0-1 0 0 0,0-3 0 0 0,0-1 0 0 0,0-3 0 0 0,0 0 0 0 0,-1-2 0 0 0,-1-1 0 0 0,0-1 0 0 0,0 0 0 0 0,0 1 0 0 0,0 0 0 0 0,-1 0 0 0 0,1 1 0 0 0,1 0 0 0 0,0 2 0 0 0,1-3 0 0 0,-1 0 0 0 0,1-1 0 0 0,0 0 0 0 0,1-1 0 0 0,-1-2 0 0 0,0-2 0 0 0,0-1 0 0 0,0-2 0 0 0,0-1 0 0 0,0-1 0 0 0,0-1 0 0 0,0-3 0 0 0,0-4 0 0 0,2-5 0 0 0,4-4 0 0 0,4-1 0 0 0,5 2 0 0 0,5 0 0 0 0,7 1 0 0 0,4 3 0 0 0,5 2 0 0 0,2 2 0 0 0,-1 1 0 0 0,-2 0 0 0 0,-3 1 0 0 0,-3-2 0 0 0,-2 0 0 0 0,-3-1 0 0 0,-2 0 0 0 0,-2 1 0 0 0,0 0 0 0 0,-2 1 0 0 0,1 0 0 0 0,0 1 0 0 0,2 0 0 0 0,-1 0 0 0 0,0 0 0 0 0,0 0 0 0 0,-1 0 0 0 0,0 1 0 0 0,1-1 0 0 0,-3 0 0 0 0,-2 0 0 0 0,-3 0 0 0 0,-2 0 0 0 0,-3 0 0 0 0,-2 0 0 0 0,-1 0 0 0 0,-1 1 0 0 0,-2 1 0 0 0,3 0 0 0 0,7-2 0 0 0,12-3 0 0 0,20-3 0 0 0,5-1 0 0 0,2-1 0 0 0,-2 1 0 0 0,-5 2 0 0 0,-7 1 0 0 0,-8 2 0 0 0,-8 1 0 0 0,-7 0 0 0 0,-5 0 0 0 0,-2 0 0 0 0,1-1 0 0 0,2-1 0 0 0,4 0 0 0 0,5 0 0 0 0,5 2 0 0 0,6 0 0 0 0,3 0 0 0 0,4 1 0 0 0,-1 0 0 0 0,-2 0 0 0 0,-4 0 0 0 0,-6 0 0 0 0,-5 0 0 0 0,1 0 0 0 0,9 1 0 0 0,11 0 0 0 0,10 5 0 0 0,-1 2 0 0 0,-7 0 0 0 0,-7 0 0 0 0,-9-1 0 0 0,-14-1-16383 0 0,-8-2 16383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6359 10866 16383 0 0,'0'0'0'0'0,"0"2"0"0"0,0 3 0 0 0,0 2 0 0 0,0 3 0 0 0,0 0 0 0 0,0 0 0 0 0,0 0 0 0 0,0-1 0 0 0,0-1 0 0 0,0-1 0 0 0,0-2 0 0 0,0 0 0 0 0,0 1 0 0 0,0 2 0 0 0,0 3 0 0 0,1 2 0 0 0,1 3 0 0 0,1 1 0 0 0,0 1 0 0 0,0 0 0 0 0,0-1 0 0 0,-1-4 0 0 0,-1-2 0 0 0,0-4 0 0 0,1-2 0 0 0,0-3 0 0 0,1-2 0 0 0,0-4 0 0 0,2-5 0 0 0,1-7 0 0 0,2-7 0 0 0,1-7 0 0 0,1-7 0 0 0,1-5 0 0 0,-1-3 0 0 0,1 0 0 0 0,-1 3 0 0 0,-2 6 0 0 0,-3 6 0 0 0,-2 8 0 0 0,-1 4 0 0 0,-2 2 0 0 0,0 2 0 0 0,0 3 0 0 0,0 2 0 0 0,-1 3 0 0 0,1 0 0 0 0,0 2 0 0 0,-2 0 0 0 0,-1 2 0 0 0,-5 0 0 0 0,-3 1 0 0 0,-1 3 0 0 0,-1 2 0 0 0,-1 4 0 0 0,0 4 0 0 0,0 3 0 0 0,1 2 0 0 0,1 2 0 0 0,2-1 0 0 0,1 3 0 0 0,2 0 0 0 0,2 1 0 0 0,2-1 0 0 0,1-1 0 0 0,2 0 0 0 0,0-1 0 0 0,0 0 0 0 0,0 0 0 0 0,1-1 0 0 0,-1 2 0 0 0,0-3 0 0 0,2-1 0 0 0,0-3 0 0 0,0-4 0 0 0,0-2 0 0 0,0-3 0 0 0,1-3 0 0 0,-2-7 0 0 0,1-11 0 0 0,0-14 0 0 0,1-17 0 0 0,1-11 0 0 0,2-5 0 0 0,1 2 0 0 0,0 7 0 0 0,-1 10 0 0 0,0 13 0 0 0,-2 11 0 0 0,0 12 0 0 0,-3 12 0 0 0,-5 10 0 0 0,-6 8 0 0 0,-3 3 0 0 0,0 2 0 0 0,-1 4 0 0 0,-2 1 0 0 0,-1 1 0 0 0,0-2 0 0 0,1-2 0 0 0,2-3 0 0 0,1-3 0 0 0,3-2 0 0 0,2-3 0 0 0,3-3 0 0 0,1-4 0 0 0,2-8 0 0 0,1-10 0 0 0,1-11 0 0 0,1-7 0 0 0,-1-7 0 0 0,2-2 0 0 0,4 1 0 0 0,4 4 0 0 0,3 4 0 0 0,1 5 0 0 0,1 5 0 0 0,-3 4 0 0 0,-5 6 0 0 0,-3 7 0 0 0,-4 5 0 0 0,-5 8 0 0 0,-1 6 0 0 0,-3 4 0 0 0,-1 8 0 0 0,-1 6 0 0 0,0 4 0 0 0,2 1 0 0 0,1-3 0 0 0,1-3 0 0 0,1-5 0 0 0,0-5 0 0 0,1-4 0 0 0,2-5 0 0 0,0-6 0 0 0,-1-5 0 0 0,-2-6 0 0 0,-5-4 0 0 0,-7-6 0 0 0,-4-3 0 0 0,-5-2 0 0 0,-6-1 0 0 0,-8 1 0 0 0,-12 2 0 0 0,-12 3 0 0 0,-10 3 0 0 0,-8 2 0 0 0,-4 2 0 0 0,0 1 0 0 0,2 2 0 0 0,3-1 0 0 0,7 1 0 0 0,8-1 0 0 0,7 2 0 0 0,8 0 0 0 0,7 2 0 0 0,5 1 0 0 0,4 1 0 0 0,3 0 0 0 0,1 1 0 0 0,3-1 0 0 0,-1-1 0 0 0,0-1 0 0 0,1 1 0 0 0,1-2 0 0 0,-1-1 0 0 0,3-1 0 0 0,2 0 0 0 0,0-1 0 0 0,1 0 0 0 0,1 0 0 0 0,0 0 0 0 0,0 0 0 0 0,1 0 0 0 0,0-1 0 0 0,-2 1 0 0 0,-1 0 0 0 0,0 0 0 0 0,-2 0 0 0 0,0 0 0 0 0,1 0 0 0 0,0 0 0 0 0,1 0 0 0 0,-1 0 0 0 0,1 0 0 0 0,-3 0 0 0 0,-2 0 0 0 0,-1 0 0 0 0,-2 0 0 0 0,1 0 0 0 0,-2 1 0 0 0,-2 1 0 0 0,-1 1 0 0 0,-1-2 0 0 0,-1 1 0 0 0,0 0 0 0 0,1 0 0 0 0,-1 0 0 0 0,0 0 0 0 0,-4 0 0 0 0,-3-1 0 0 0,-1 0 0 0 0,0-1 0 0 0,6 0 0 0 0,5 0 0 0 0,5 0 0 0 0,9 0 0 0 0,5 0 0 0 0,8 0 0 0 0,5 0 0 0 0,7 0 0 0 0,3 0 0 0 0,3 0 0 0 0,-1-1 0 0 0,1 0 0 0 0,-1-1 0 0 0,-1-1 0 0 0,1 0 0 0 0,-1 0 0 0 0,-1-1 0 0 0,0 1 0 0 0,0-1 0 0 0,0 0 0 0 0,-1 1 0 0 0,0-1 0 0 0,-1 1 0 0 0,-1-1 0 0 0,-1 0 0 0 0,0 0 0 0 0,0-1 0 0 0,-1-1 0 0 0,0-2 0 0 0,1-1 0 0 0,-1-3 0 0 0,-1-3 0 0 0,0-2 0 0 0,-1-3 0 0 0,0-2 0 0 0,0-3 0 0 0,0-2 0 0 0,0-1 0 0 0,0-1 0 0 0,-1 2 0 0 0,0 5 0 0 0,-3 5 0 0 0,-1 4 0 0 0,-2 5 0 0 0,-2 3 0 0 0,-2 3 0 0 0,0 2 0 0 0,-1 0 0 0 0,1 2 0 0 0,1 1 0 0 0,0 2 0 0 0,2 5 0 0 0,-1 3 0 0 0,2 3 0 0 0,1 3 0 0 0,2 2 0 0 0,2 1 0 0 0,1 1 0 0 0,0 0 0 0 0,1-2 0 0 0,1-1 0 0 0,-1-5 0 0 0,0-3 0 0 0,1-3 0 0 0,-1-2 0 0 0,0-2 0 0 0,0-4 0 0 0,1-7 0 0 0,4-10 0 0 0,3-11 0 0 0,2-3 0 0 0,3-2 0 0 0,1 0 0 0 0,1 5 0 0 0,0 4 0 0 0,0 7 0 0 0,-1 4 0 0 0,-2 3 0 0 0,-2 3 0 0 0,-1 3 0 0 0,-2 2 0 0 0,-2 3 0 0 0,-1 5 0 0 0,-2 6 0 0 0,-2 6 0 0 0,1 5 0 0 0,-2 4 0 0 0,1 1 0 0 0,0-1 0 0 0,-1-2 0 0 0,1-3 0 0 0,0-4 0 0 0,0-2 0 0 0,0-3 0 0 0,0-3 0 0 0,0 0 0 0 0,0 0 0 0 0,2 1 0 0 0,0-1 0 0 0,0-1 0 0 0,2-3 0 0 0,0-3 0 0 0,1-6 0 0 0,3-8 0 0 0,1-7 0 0 0,3-7 0 0 0,2-6 0 0 0,3-3 0 0 0,1 0 0 0 0,0 4 0 0 0,1 1 0 0 0,-2 5 0 0 0,-2 5 0 0 0,-2 4 0 0 0,-2 4 0 0 0,-2 4 0 0 0,-1 2 0 0 0,-2 2 0 0 0,-1 3 0 0 0,-1 2 0 0 0,-3 8 0 0 0,-4 8 0 0 0,-6 8 0 0 0,-7 6 0 0 0,-3 3 0 0 0,-2 1 0 0 0,1-2 0 0 0,2-3 0 0 0,3-5 0 0 0,3-5 0 0 0,4-6 0 0 0,3-4 0 0 0,2-6 0 0 0,3-7 0 0 0,0-10 0 0 0,0-13 0 0 0,1-13 0 0 0,-1-13 0 0 0,1-7 0 0 0,-1 1 0 0 0,1 6 0 0 0,-2 12 0 0 0,-2 14 0 0 0,-6 17 0 0 0,-5 14 0 0 0,-5 10 0 0 0,-2 7 0 0 0,0 2 0 0 0,2 0 0 0 0,4-1 0 0 0,3-3 0 0 0,4-4 0 0 0,2-3 0 0 0,3-4 0 0 0,2-2 0 0 0,1-1 0 0 0,0-1 0 0 0,1-3 0 0 0,0-3 0 0 0,4-7 0 0 0,4-6 0 0 0,8-8 0 0 0,7-5 0 0 0,5-2 0 0 0,3 1 0 0 0,0 4 0 0 0,-1 4 0 0 0,-1 4 0 0 0,-5 3 0 0 0,-6 2 0 0 0,-3 1 0 0 0,-4 0 0 0 0,-3 1 0 0 0,-2-1 0 0 0,-2 2 0 0 0,0 1 0 0 0,-1 1 0 0 0,0 1 0 0 0,2 2 0 0 0,0 1 0 0 0,3 2 0 0 0,7 5 0 0 0,13 5 0 0 0,17 4 0 0 0,16 5 0 0 0,11 2 0 0 0,5 1 0 0 0,-2-2 0 0 0,-7-4 0 0 0,-10-5 0 0 0,-9-5 0 0 0,-10-3 0 0 0,-8-3 0 0 0,-6-2 0 0 0,-4 0 0 0 0,-3-1 0 0 0,-1 0 0 0 0,2 0 0 0 0,3 0 0 0 0,2-3 0 0 0,4 0 0 0 0,3-1 0 0 0,4-1 0 0 0,2-1 0 0 0,0 0 0 0 0,2 1 0 0 0,-1 1 0 0 0,-3 2 0 0 0,-1 1 0 0 0,-2 0 0 0 0,-2 2 0 0 0,-1 0 0 0 0,-2 0 0 0 0,-2 0 0 0 0,-1 0 0 0 0,0 0 0 0 0,-1-2 0 0 0,0 0 0 0 0,-1 1 0 0 0,-2 0 0 0 0,0 0 0 0 0,-2 0 0 0 0,-2 0 0 0 0,-1-1 0 0 0,0 0 0 0 0,-2 1 0 0 0,-1 0 0 0 0,1 0 0 0 0,0 1 0 0 0,0 0 0 0 0,-2 0 0 0 0,2 0 0 0 0,1 1 0 0 0,1 1 0 0 0,2 3 0 0 0,4 1 0 0 0,5 2 0 0 0,7 3 0 0 0,7 2 0 0 0,5 4 0 0 0,1 1 0 0 0,-1 1 0 0 0,-5 0 0 0 0,-6-1 0 0 0,-6-2 0 0 0,-8 0 0 0 0,-6-4 0 0 0,-7-1 0 0 0,-4-3 0 0 0,-3-4 0 0 0,-2-5 0 0 0,0-4 0 0 0,-1-2 0 0 0,1-1 0 0 0,0-2 0 0 0,1 0 0 0 0,2-1 0 0 0,3-1 0 0 0,3 1 0 0 0,1-1 0 0 0,2 1 0 0 0,-2 1 0 0 0,0-1 0 0 0,-2 1 0 0 0,-3 0 0 0 0,-1 2 0 0 0,-1 1 0 0 0,-2 1 0 0 0,0 6 0 0 0,0 6 0 0 0,0 10 0 0 0,-1 7 0 0 0,1 2 0 0 0,0 2 0 0 0,0 0 0 0 0,0-1 0 0 0,0-3 0 0 0,0-3 0 0 0,0-3 0 0 0,0-6 0 0 0,0-5 0 0 0,0-7 0 0 0,0-7 0 0 0,-1-3 0 0 0,-1-1 0 0 0,-1-3 0 0 0,-1 1 0 0 0,-1-1 0 0 0,0 1 0 0 0,0 2 0 0 0,1 0 0 0 0,0 0 0 0 0,0 2 0 0 0,1 0 0 0 0,1 2 0 0 0,-2 2 0 0 0,0 2 0 0 0,-1 2 0 0 0,-5 1 0 0 0,-3 0 0 0 0,-4 2 0 0 0,-1 1 0 0 0,0 2 0 0 0,0 0 0 0 0,1 0 0 0 0,-1 0 0 0 0,0 0 0 0 0,0 2 0 0 0,1 1 0 0 0,1 0 0 0 0,2 2 0 0 0,0 1 0 0 0,2 1 0 0 0,1-1 0 0 0,1-2 0 0 0,2 1 0 0 0,2-2 0 0 0,3-1 0 0 0,1-1 0 0 0,4-6 0 0 0,7-6 0 0 0,9-9 0 0 0,9-8 0 0 0,7-4 0 0 0,3 0 0 0 0,-2 4 0 0 0,-3 5 0 0 0,-2 5 0 0 0,-6 5 0 0 0,-6 4 0 0 0,-5 1 0 0 0,-3 0 0 0 0,-3 2 0 0 0,-3 2 0 0 0,-5 6 0 0 0,-6 5 0 0 0,-4 3 0 0 0,-8 2 0 0 0,-9 3 0 0 0,-6-1 0 0 0,-3 0 0 0 0,-1-3 0 0 0,-1-4 0 0 0,5-4 0 0 0,5-3 0 0 0,6-2 0 0 0,6-1 0 0 0,4-2 0 0 0,4 0 0 0 0,1 1 0 0 0,1-1 0 0 0,1 1 0 0 0,1-1 0 0 0,1 1 0 0 0,1-1 0 0 0,3 0 0 0 0,5-3 0 0 0,4-2 0 0 0,6-2 0 0 0,3-3 0 0 0,2-2 0 0 0,1-2 0 0 0,-1 1 0 0 0,0 0 0 0 0,-3 2 0 0 0,-3 3 0 0 0,-3 2 0 0 0,-4 1 0 0 0,-2 1 0 0 0,-1 0 0 0 0,-2 2 0 0 0,-1-1 0 0 0,0 2 0 0 0,-1 2 0 0 0,-4 2 0 0 0,-3 4 0 0 0,-5 5 0 0 0,-2 2 0 0 0,-1 2 0 0 0,-1 3 0 0 0,0 4 0 0 0,0 4 0 0 0,2 1 0 0 0,1 2 0 0 0,4 1 0 0 0,2-3 0 0 0,3-2 0 0 0,2-5 0 0 0,2-4 0 0 0,0-4 0 0 0,0-4 0 0 0,1-2 0 0 0,-1-1 0 0 0,1-1 0 0 0,-1 0 0 0 0,-1-1 0 0 0,-2-1 0 0 0,-3-1 0 0 0,-1 0 0 0 0,0-1 0 0 0,0 0 0 0 0,0 0 0 0 0,-1 0 0 0 0,-1 0 0 0 0,0-1 0 0 0,0 1 0 0 0,1-1 0 0 0,1-2 0 0 0,2-3 0 0 0,2-4 0 0 0,1-4 0 0 0,1-3 0 0 0,1-4 0 0 0,1-3 0 0 0,-1-3 0 0 0,1 0 0 0 0,3-1 0 0 0,4 1 0 0 0,4 3 0 0 0,4 4 0 0 0,2 3 0 0 0,3 3 0 0 0,0 3 0 0 0,0 2 0 0 0,-2 4 0 0 0,-4 3 0 0 0,-4 4 0 0 0,-5 4 0 0 0,-6 4 0 0 0,-5 5 0 0 0,-7 4 0 0 0,-3 5 0 0 0,-3 3 0 0 0,1 1 0 0 0,1-1 0 0 0,2-3 0 0 0,0-5 0 0 0,1-4 0 0 0,-2-6 0 0 0,-1-3 0 0 0,0-3 0 0 0,-2-3 0 0 0,-2-5 0 0 0,2-2 0 0 0,3-2 0 0 0,1 0 0 0 0,1 0 0 0 0,0 1 0 0 0,-3-1 0 0 0,-5 0 0 0 0,-5 0 0 0 0,-6 1 0 0 0,-6 0 0 0 0,-4 2 0 0 0,-1 2 0 0 0,2 1 0 0 0,5 1 0 0 0,7 2 0 0 0,7 0 0 0 0,6 0 0 0 0,4 0 0 0 0,3 1 0 0 0,2-1 0 0 0,1 0 0 0 0,0 0 0 0 0,-2 0 0 0 0,0 0 0 0 0,3 0 0 0 0,8 0 0 0 0,12 0 0 0 0,13 0 0 0 0,10 0 0 0 0,5 0 0 0 0,4-1 0 0 0,-2-1 0 0 0,-4 0 0 0 0,-5 0 0 0 0,-4 1 0 0 0,-7 0 0 0 0,-6 0 0 0 0,-5 1 0 0 0,-5 0 0 0 0,-2 0 0 0 0,-3 0 0 0 0,-1 0 0 0 0,-1 2 0 0 0,-2 2 0 0 0,0 2 0 0 0,0 3 0 0 0,0 4 0 0 0,-1 3 0 0 0,1 5 0 0 0,0 1 0 0 0,-2 1 0 0 0,-3 0 0 0 0,-4-3 0 0 0,-4-2 0 0 0,-2-4 0 0 0,-4-4 0 0 0,2-4 0 0 0,0-4 0 0 0,0-1 0 0 0,1-1 0 0 0,1 0 0 0 0,2-1 0 0 0,1 0 0 0 0,1 0 0 0 0,3-1 0 0 0,1 0 0 0 0,1 0 0 0 0,0-1 0 0 0,-1 0 0 0 0,0-1 0 0 0,0-1 0 0 0,-2-1 0 0 0,0-1 0 0 0,0 0 0 0 0,-1 1 0 0 0,-2-1 0 0 0,-1-1 0 0 0,0 1 0 0 0,-1 0 0 0 0,-2-1 0 0 0,0-1 0 0 0,-2-1 0 0 0,1 0 0 0 0,1-4 0 0 0,1-3 0 0 0,3-4 0 0 0,3-2 0 0 0,3-2 0 0 0,3 1 0 0 0,7-1 0 0 0,13 0 0 0 0,11 0 0 0 0,9 2 0 0 0,5 3 0 0 0,0 5 0 0 0,-3 4 0 0 0,-4 5 0 0 0,-6 3 0 0 0,-6 2 0 0 0,-5 2 0 0 0,-5-1 0 0 0,-2 1 0 0 0,-2 0 0 0 0,0 0 0 0 0,0 0 0 0 0,0 1 0 0 0,1 2 0 0 0,0 3 0 0 0,-1 4 0 0 0,-2 6 0 0 0,-2 7 0 0 0,-5 6 0 0 0,-8 4 0 0 0,-14 1 0 0 0,-15 0 0 0 0,-11-5 0 0 0,-7-8 0 0 0,-1-7 0 0 0,5-6 0 0 0,9-5 0 0 0,12-4 0 0 0,12-7 0 0 0,15-8 0 0 0,17-9 0 0 0,17-6 0 0 0,10-4 0 0 0,6-1 0 0 0,1 4 0 0 0,1 6 0 0 0,-1 8 0 0 0,-1 6 0 0 0,-4 5 0 0 0,-5 4 0 0 0,-4 2 0 0 0,-8 1 0 0 0,-7 3 0 0 0,-7 3 0 0 0,-7 3 0 0 0,-10 6 0 0 0,-16 4 0 0 0,-18 5 0 0 0,-12 2 0 0 0,-4 0 0 0 0,2-4 0 0 0,7-2 0 0 0,12-6 0 0 0,16-7 0 0 0,18-9 0 0 0,16-9 0 0 0,11-6 0 0 0,7-3 0 0 0,3 1 0 0 0,-1 4 0 0 0,-3 4 0 0 0,-5 3 0 0 0,-6 4 0 0 0,-4 2 0 0 0,-4 1 0 0 0,-4 0 0 0 0,-3 1 0 0 0,-3 2 0 0 0,-4 1 0 0 0,-8 3 0 0 0,-18 5 0 0 0,-17 3 0 0 0,-14-2 0 0 0,-8-3 0 0 0,0-3 0 0 0,5-5 0 0 0,11-5 0 0 0,11-6 0 0 0,12-5 0 0 0,10-5 0 0 0,7-5 0 0 0,7-3 0 0 0,5-2 0 0 0,5-1 0 0 0,4 1 0 0 0,3 4 0 0 0,2 3 0 0 0,1 5 0 0 0,1 5 0 0 0,-3 5 0 0 0,-2 3 0 0 0,-4 3 0 0 0,-3 1 0 0 0,-1 1 0 0 0,-2 1 0 0 0,-2 2 0 0 0,-1 4 0 0 0,0 3 0 0 0,-1 3 0 0 0,-2 4 0 0 0,-6 1 0 0 0,-7 3 0 0 0,-9 1 0 0 0,-5-1 0 0 0,-2-3 0 0 0,2-5 0 0 0,4-5 0 0 0,5-3 0 0 0,7-5 0 0 0,5-4 0 0 0,5-6 0 0 0,6-7 0 0 0,9-9 0 0 0,8-6 0 0 0,8-4 0 0 0,3 2 0 0 0,2 4 0 0 0,-3 8 0 0 0,-3 7 0 0 0,-5 6 0 0 0,-6 5 0 0 0,-6 6 0 0 0,-7 5 0 0 0,-12 4 0 0 0,-15 1 0 0 0,-18 3 0 0 0,-14 0 0 0 0,-5-1 0 0 0,2-2 0 0 0,5-3 0 0 0,7-1 0 0 0,7-2 0 0 0,4-2 0 0 0,4 0 0 0 0,0 0 0 0 0,-2 1 0 0 0,-1 0 0 0 0,0-1 0 0 0,0 1 0 0 0,1-1 0 0 0,2 0 0 0 0,0-1 0 0 0,3 0 0 0 0,1 0 0 0 0,1 0 0 0 0,2 1 0 0 0,1-1 0 0 0,0 0 0 0 0,0-1 0 0 0,1 0 0 0 0,0 0 0 0 0,0-1 0 0 0,-2-1 0 0 0,0 0 0 0 0,1-1 0 0 0,0 1 0 0 0,2 0 0 0 0,1 1 0 0 0,2 0 0 0 0,2 1 0 0 0,2 0 0 0 0,3 0 0 0 0,2 0 0 0 0,4 0 0 0 0,2 1 0 0 0,2 1 0 0 0,1 0 0 0 0,1 0 0 0 0,1 3 0 0 0,2 1 0 0 0,2 2 0 0 0,3 2 0 0 0,1 1 0 0 0,2 0 0 0 0,2-2 0 0 0,-1-2 0 0 0,2-3 0 0 0,-1-2 0 0 0,0-3 0 0 0,-2 0 0 0 0,0-2 0 0 0,-1-1 0 0 0,-3 1 0 0 0,0 0 0 0 0,-2 0 0 0 0,-2 2 0 0 0,-2 1 0 0 0,0 1 0 0 0,-1 0 0 0 0,0 1 0 0 0,0 0 0 0 0,-1 0 0 0 0,1 1 0 0 0,0-1 0 0 0,0 0 0 0 0,0 1 0 0 0,0-1 0 0 0,-1 1 0 0 0,0-1 0 0 0,-2 0 0 0 0,-1 0 0 0 0,-2 0 0 0 0,1 0 0 0 0,-1-1 0 0 0,0 0 0 0 0,0 0 0 0 0,-2-2 0 0 0,1 0 0 0 0,0-1 0 0 0,0-1 0 0 0,1 0 0 0 0,0 0 0 0 0,2 0 0 0 0,2-1 0 0 0,4 0 0 0 0,3-3 0 0 0,2-3 0 0 0,2-1 0 0 0,0-1 0 0 0,2-1 0 0 0,1-1 0 0 0,2-2 0 0 0,0 0 0 0 0,4-1 0 0 0,-1 0 0 0 0,-2 1 0 0 0,0 2 0 0 0,0 1 0 0 0,-1 0 0 0 0,0 2 0 0 0,0 2 0 0 0,0 2 0 0 0,-2 2 0 0 0,-2 1 0 0 0,-2 1 0 0 0,-1 0 0 0 0,-2 0 0 0 0,0 1 0 0 0,0-1 0 0 0,0 0 0 0 0,2-2 0 0 0,0 0 0 0 0,3 1 0 0 0,1-1 0 0 0,2 1 0 0 0,3 1 0 0 0,3 0 0 0 0,6-1 0 0 0,4 2 0 0 0,2-1 0 0 0,2 0 0 0 0,-2 0 0 0 0,-2 0 0 0 0,-3 2 0 0 0,-5 0 0 0 0,-5 1 0 0 0,-6 1 0 0 0,-4 0 0 0 0,-3 1 0 0 0,-2-1 0 0 0,-2 2 0 0 0,0 2 0 0 0,-2 4 0 0 0,-7 2 0 0 0,-12 3 0 0 0,-13 3 0 0 0,-11 1 0 0 0,-6-1 0 0 0,0-5 0 0 0,3-5 0 0 0,6-3 0 0 0,7-4 0 0 0,6-2 0 0 0,5-1 0 0 0,5-2 0 0 0,1-1 0 0 0,2-2 0 0 0,1-2 0 0 0,-2 0 0 0 0,-1-2 0 0 0,1 1 0 0 0,1 0 0 0 0,1 1 0 0 0,3 2 0 0 0,1 2 0 0 0,3 0 0 0 0,0 0 0 0 0,2-1 0 0 0,1 0 0 0 0,0-1 0 0 0,2 0 0 0 0,1 0 0 0 0,2 0 0 0 0,0-1 0 0 0,1-1 0 0 0,5-3 0 0 0,12-1 0 0 0,12-3 0 0 0,11-2 0 0 0,7-2 0 0 0,1 2 0 0 0,-3 2 0 0 0,-5 4 0 0 0,-5 2 0 0 0,-7 2 0 0 0,-4 3 0 0 0,-3 2 0 0 0,-1 0 0 0 0,-3 1 0 0 0,-4 2 0 0 0,-4 1 0 0 0,-9 4 0 0 0,-18 7 0 0 0,-19 5 0 0 0,-17 2 0 0 0,-9 0 0 0 0,-4-5 0 0 0,5-4 0 0 0,6-5 0 0 0,9-3 0 0 0,8-3 0 0 0,7-3 0 0 0,7-2 0 0 0,3-2 0 0 0,4-3 0 0 0,4 1 0 0 0,1 0 0 0 0,4 0 0 0 0,2 1 0 0 0,3 1 0 0 0,2 1 0 0 0,1 0 0 0 0,2 1 0 0 0,0 1 0 0 0,2-1 0 0 0,1 0 0 0 0,2-1 0 0 0,0-2 0 0 0,1-3 0 0 0,3-3 0 0 0,2-3 0 0 0,4-4 0 0 0,1-3 0 0 0,2-1 0 0 0,0 1 0 0 0,0 1 0 0 0,0 1 0 0 0,0 2 0 0 0,-2 3 0 0 0,-2 4 0 0 0,-4 5 0 0 0,-3 5 0 0 0,-3 6 0 0 0,-4 6 0 0 0,-5 9 0 0 0,-8 7 0 0 0,-8 5 0 0 0,-5 1 0 0 0,-3 0 0 0 0,-6-2 0 0 0,4-4 0 0 0,3-6 0 0 0,4-7 0 0 0,1-5 0 0 0,5-5 0 0 0,2-2 0 0 0,2-1 0 0 0,3-1 0 0 0,1-1 0 0 0,1 1 0 0 0,1-3 0 0 0,3-5 0 0 0,1-2 0 0 0,1-1 0 0 0,2-2 0 0 0,0-2 0 0 0,0-1 0 0 0,0-1 0 0 0,2 1 0 0 0,1 2 0 0 0,4 2 0 0 0,3 3 0 0 0,3 0 0 0 0,3 2 0 0 0,1 2 0 0 0,2 2 0 0 0,0 2 0 0 0,0 1 0 0 0,-1 0 0 0 0,-3 2 0 0 0,-2-1 0 0 0,-3 1 0 0 0,-2 1 0 0 0,-2 2 0 0 0,0 3 0 0 0,-1 3 0 0 0,0 3 0 0 0,-1 2 0 0 0,-2 0 0 0 0,0 0 0 0 0,-1-1 0 0 0,-2 0 0 0 0,-5 1 0 0 0,-5 1 0 0 0,-5 0 0 0 0,-5 0 0 0 0,-1-3 0 0 0,-1-3 0 0 0,1-4 0 0 0,4-2 0 0 0,3-3 0 0 0,3 0 0 0 0,3-2 0 0 0,3-1 0 0 0,3-1 0 0 0,1-1 0 0 0,2-1 0 0 0,0-1 0 0 0,1 0 0 0 0,0 0 0 0 0,-1-1 0 0 0,0 0 0 0 0,1-1 0 0 0,-1-1 0 0 0,0-1 0 0 0,1-1 0 0 0,3 0 0 0 0,3 1 0 0 0,3 0 0 0 0,4 1 0 0 0,2 1 0 0 0,2 2 0 0 0,1 2 0 0 0,0 1 0 0 0,0 2 0 0 0,0 1 0 0 0,0 0 0 0 0,0 0 0 0 0,1 1 0 0 0,-2-1 0 0 0,0 0 0 0 0,-3 0 0 0 0,-1 0 0 0 0,-2 1 0 0 0,-1-1 0 0 0,0 0 0 0 0,0 0 0 0 0,2-1 0 0 0,2 1 0 0 0,1 0 0 0 0,2 0 0 0 0,4-2 0 0 0,3-1 0 0 0,7 1 0 0 0,6 1 0 0 0,4 0 0 0 0,1 0 0 0 0,-2 1 0 0 0,-3 0 0 0 0,-4 0 0 0 0,-2 0 0 0 0,-2 0 0 0 0,-2 2 0 0 0,-6 0 0 0 0,-4 3 0 0 0,-7 2 0 0 0,-4 3 0 0 0,-5 0 0 0 0,-6 1 0 0 0,-10 0 0 0 0,-10 0 0 0 0,-8 1 0 0 0,-5-2 0 0 0,-1-2 0 0 0,-2-2 0 0 0,2-2 0 0 0,3-2 0 0 0,5-1 0 0 0,6-2 0 0 0,8 2 0 0 0,7 0 0 0 0,8 0 0 0 0,13-1 0 0 0,10-3 0 0 0,10-4 0 0 0,5-6 0 0 0,1-2 0 0 0,0 0 0 0 0,-1 1 0 0 0,-2 4 0 0 0,-2 3 0 0 0,-4 3 0 0 0,-3 2 0 0 0,-3-1 0 0 0,-3 1 0 0 0,-6 0 0 0 0,-6-1 0 0 0,-7 2 0 0 0,-10-1 0 0 0,-9 1 0 0 0,-8 1 0 0 0,-4 0 0 0 0,1 0 0 0 0,1-2 0 0 0,5 0 0 0 0,7-3 0 0 0,7 0 0 0 0,4-3 0 0 0,6-2 0 0 0,10-2 0 0 0,7 0 0 0 0,9 1 0 0 0,10 3 0 0 0,15 3 0 0 0,18 3 0 0 0,17 2 0 0 0,12 7 0 0 0,6 6 0 0 0,-3 4 0 0 0,-11 2 0 0 0,-14-1 0 0 0,-14-1 0 0 0,-13-3 0 0 0,-10-2 0 0 0,-9-1 0 0 0,-5-2 0 0 0,-3-2 0 0 0,-3 0 0 0 0,-2-1 0 0 0,-1-1 0 0 0,1 2 0 0 0,0-1 0 0 0,2 0 0 0 0,1-1 0 0 0,-1 0 0 0 0,0-2 0 0 0,-2-2 0 0 0,-2 0 0 0 0,-3 0 0 0 0,-4-1 0 0 0,-2 0 0 0 0,-1-1 0 0 0,0 1 0 0 0,2 0 0 0 0,3-1 0 0 0,2 0 0 0 0,4-1 0 0 0,4 0 0 0 0,7 0 0 0 0,5 1 0 0 0,5 1 0 0 0,2 0 0 0 0,-1-1 0 0 0,-2 1 0 0 0,-3 0 0 0 0,-5 1 0 0 0,-6-1 0 0 0,-5 0 0 0 0,-5 0 0 0 0,-4 0 0 0 0,-3 0 0 0 0,-3-2 0 0 0,-2-1 0 0 0,-2-1 0 0 0,-4-1 0 0 0,-6-3 0 0 0,-2 0 0 0 0,0-1 0 0 0,-2-1 0 0 0,-2-2 0 0 0,0-2 0 0 0,-2-1 0 0 0,-2-2 0 0 0,0 2 0 0 0,1 0 0 0 0,2 2 0 0 0,0 4 0 0 0,3 3 0 0 0,2 3 0 0 0,0 2 0 0 0,2 0 0 0 0,1 2 0 0 0,1-2 0 0 0,1-5 0 0 0,-2-8-16383 0 0,0-3 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11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14170 8385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7477 11030 16383 0 0,'-1'0'0'0'0,"-1"0"0"0"0,-5 0 0 0 0,-5 0 0 0 0,-3 0 0 0 0,-1 3 0 0 0,-1 1 0 0 0,1 2 0 0 0,-1 2 0 0 0,-3 4 0 0 0,-3 2 0 0 0,-4 3 0 0 0,-2 2 0 0 0,0 1 0 0 0,2 0 0 0 0,5-2 0 0 0,4-2 0 0 0,3 0 0 0 0,-4 5 0 0 0,-9 11 0 0 0,-7 8 0 0 0,-4 6 0 0 0,1 0 0 0 0,5-6 0 0 0,9-9 0 0 0,6-7 0 0 0,5-4 0 0 0,1 3 0 0 0,1 7 0 0 0,-2 8 0 0 0,0 8 0 0 0,-1 7 0 0 0,2 2 0 0 0,1 3 0 0 0,2 0 0 0 0,3 1 0 0 0,1-3 0 0 0,3-3 0 0 0,1-5 0 0 0,3-3 0 0 0,3-3 0 0 0,6-1 0 0 0,3-1 0 0 0,4 1 0 0 0,2 0 0 0 0,1-1 0 0 0,0-3 0 0 0,-3-5 0 0 0,-1-4 0 0 0,-1-4 0 0 0,1-3 0 0 0,0 2 0 0 0,0 0 0 0 0,2 3 0 0 0,0 1 0 0 0,1 2 0 0 0,0 0 0 0 0,-1-3 0 0 0,-1-1 0 0 0,-2-2 0 0 0,-6-4 0 0 0,-3-4 0 0 0,-3-5 0 0 0,-2-2 0 0 0,-2-3 0 0 0,0 0 0 0 0,-1 4 0 0 0,0 5 0 0 0,0 4 0 0 0,1 4 0 0 0,0-2 0 0 0,-1-3 0 0 0,1-5 0 0 0,0-2 0 0 0,0-4 0 0 0,0-1 0 0 0,0-1 0 0 0,-1 0 0 0 0,-2-1 0 0 0,-2 0 0 0 0,-5 1 0 0 0,-5 5 0 0 0,-5 3 0 0 0,-3 3 0 0 0,-1 1 0 0 0,3 0 0 0 0,3-4 0 0 0,4-3 0 0 0,2-3 0 0 0,-1 0 0 0 0,-1 0 0 0 0,-2 0 0 0 0,-3-1 0 0 0,-3 1 0 0 0,0 0 0 0 0,2-2 0 0 0,4 0 0 0 0,4-2 0 0 0,3-1 0 0 0,3-1 0 0 0,1 0 0 0 0,2 0 0 0 0,4 0 0 0 0,2 0 0 0 0,5 0 0 0 0,1-1 0 0 0,2 0 0 0 0,-1-1 0 0 0,0 0 0 0 0,1 0 0 0 0,2 1 0 0 0,2 0 0 0 0,1 1 0 0 0,-1 0 0 0 0,-1 0 0 0 0,-4 0 0 0 0,-1 0 0 0 0,-2 0 0 0 0,2 0 0 0 0,1 1 0 0 0,3 1 0 0 0,2 3 0 0 0,2 0 0 0 0,-2 1 0 0 0,-1 1 0 0 0,-2 0 0 0 0,-1 1 0 0 0,-1 2 0 0 0,-1 0 0 0 0,-1 0 0 0 0,-3 0 0 0 0,-1-1 0 0 0,-2 0 0 0 0,0 0 0 0 0,0 2 0 0 0,0 2 0 0 0,1 2 0 0 0,-1-2 0 0 0,0-1 0 0 0,0-1 0 0 0,-1-1 0 0 0,-1 2 0 0 0,0 3 0 0 0,0 4 0 0 0,0 2 0 0 0,0 0 0 0 0,0-2 0 0 0,0-2 0 0 0,-1 0 0 0 0,-2 2 0 0 0,-3 5 0 0 0,-3 5 0 0 0,-3 4 0 0 0,-1 1 0 0 0,0-1 0 0 0,1-5 0 0 0,1-5 0 0 0,3-6 0 0 0,1-4 0 0 0,-2 2 0 0 0,-3 9 0 0 0,-5 9 0 0 0,-4 7 0 0 0,-3 6 0 0 0,-2 1 0 0 0,2-2 0 0 0,2-7 0 0 0,5-6 0 0 0,2-7 0 0 0,3-3 0 0 0,0 0 0 0 0,-1 5 0 0 0,-3 6 0 0 0,-3 6 0 0 0,-1 1 0 0 0,1 1 0 0 0,1-1 0 0 0,2-1 0 0 0,2-3 0 0 0,4-2 0 0 0,2-5 0 0 0,3-4 0 0 0,2-5 0 0 0,2-1 0 0 0,1 2 0 0 0,0 3 0 0 0,1 5 0 0 0,0 4 0 0 0,3 1 0 0 0,3 1 0 0 0,5 1 0 0 0,3 0 0 0 0,1-2 0 0 0,2-3 0 0 0,-1-4 0 0 0,1-3 0 0 0,0-4 0 0 0,1-2 0 0 0,0-3 0 0 0,1-1 0 0 0,1-2 0 0 0,-1-3 0 0 0,-1-1 0 0 0,-3-2 0 0 0,-3-3 0 0 0,-2-1 0 0 0,-1 0 0 0 0,1 1 0 0 0,4 1 0 0 0,2 2 0 0 0,2-1 0 0 0,0 1 0 0 0,-3-2 0 0 0,-3-1 0 0 0,-1 0 0 0 0,1-2 0 0 0,-1 2 0 0 0,1 0 0 0 0,-2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0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13257 6675 16383 0 0,'-1'0'0'0'0,"-2"0"0"0"0,-7 0 0 0 0,-6 0 0 0 0,-6 0 0 0 0,-6 0 0 0 0,1 0 0 0 0,2 0 0 0 0,1 0 0 0 0,1 0 0 0 0,-1 0 0 0 0,1 0 0 0 0,1 0 0 0 0,0 0 0 0 0,0 0 0 0 0,1 0 0 0 0,-1 0 0 0 0,-1 0 0 0 0,1 0 0 0 0,-1 0 0 0 0,1 0 0 0 0,0 0 0 0 0,1 0 0 0 0,0 0 0 0 0,0 0 0 0 0,0 0 0 0 0,0 0 0 0 0,-1 0 0 0 0,0 0 0 0 0,0-1 0 0 0,1-2 0 0 0,0-1 0 0 0,1 1 0 0 0,0 1 0 0 0,1 0 0 0 0,0 1 0 0 0,0-1 0 0 0,2 1 0 0 0,-1-1 0 0 0,1-1 0 0 0,-1 1 0 0 0,0 0 0 0 0,-1 0 0 0 0,-2 1 0 0 0,0 1 0 0 0,-3 0 0 0 0,-1 0 0 0 0,-2 0 0 0 0,-2 0 0 0 0,-3 0 0 0 0,-3 0 0 0 0,-4-2 0 0 0,-6-1 0 0 0,-5-1 0 0 0,-6-1 0 0 0,-4 1 0 0 0,-2 0 0 0 0,-1 0 0 0 0,2 1 0 0 0,3-1 0 0 0,5 1 0 0 0,7 0 0 0 0,6 0 0 0 0,6 0 0 0 0,5-1 0 0 0,3 0 0 0 0,3 1 0 0 0,2-1 0 0 0,2 1 0 0 0,0 0 0 0 0,0 1 0 0 0,-2-1 0 0 0,0 1 0 0 0,-1-1 0 0 0,0 1 0 0 0,-1 0 0 0 0,2 1 0 0 0,3 0 0 0 0,2 0 0 0 0,3 1 0 0 0,1 0 0 0 0,3 0 0 0 0,1 0 0 0 0,1 0 0 0 0,0 1 0 0 0,1-1 0 0 0,0 0 0 0 0,-1 0 0 0 0,-1 0 0 0 0,0 0 0 0 0,-1 0 0 0 0,-1 0 0 0 0,1 0 0 0 0,-2 0 0 0 0,0 2 0 0 0,0 0 0 0 0,-2 1 0 0 0,1 0 0 0 0,-3 0 0 0 0,-1 1 0 0 0,-1-1 0 0 0,-1 0 0 0 0,-1 0 0 0 0,0-2 0 0 0,0 0 0 0 0,2 0 0 0 0,0 0 0 0 0,1 0 0 0 0,1 0 0 0 0,1 1 0 0 0,-2 0 0 0 0,-1 0 0 0 0,-1 0 0 0 0,-1-1 0 0 0,-1 0 0 0 0,-1-1 0 0 0,-2 0 0 0 0,1 0 0 0 0,-1 0 0 0 0,2 0 0 0 0,-1 0 0 0 0,3 0 0 0 0,1 0 0 0 0,1 0 0 0 0,2 0 0 0 0,1 0 0 0 0,1 0 0 0 0,0 0 0 0 0,0 0 0 0 0,2 0 0 0 0,0 0 0 0 0,2 2 0 0 0,1 0 0 0 0,0 1 0 0 0,2-1 0 0 0,1 1 0 0 0,2 0 0 0 0,1 0 0 0 0,1 2 0 0 0,1-1 0 0 0,0 1 0 0 0,0 0 0 0 0,1 0 0 0 0,-1-1 0 0 0,2-1 0 0 0,2-2 0 0 0,1 0 0 0 0,2 0 0 0 0,2-1 0 0 0,2 0 0 0 0,1-1 0 0 0,2 1 0 0 0,0 0 0 0 0,1 0 0 0 0,0-1 0 0 0,1-1 0 0 0,1-2 0 0 0,1 0 0 0 0,0-1 0 0 0,1 0 0 0 0,0-1 0 0 0,0 1 0 0 0,0 0 0 0 0,0 2 0 0 0,1 1 0 0 0,1 0 0 0 0,1 2 0 0 0,1 0 0 0 0,3 0 0 0 0,1 0 0 0 0,1 0 0 0 0,2 0 0 0 0,1 1 0 0 0,2-1 0 0 0,6 0 0 0 0,7 0 0 0 0,8 0 0 0 0,7 0 0 0 0,5 0 0 0 0,3 0 0 0 0,2 0 0 0 0,0 0 0 0 0,-1 0 0 0 0,-2 0 0 0 0,-4 0 0 0 0,-4 0 0 0 0,-3 0 0 0 0,-2 0 0 0 0,-3 0 0 0 0,-3 0 0 0 0,-4 0 0 0 0,-3 0 0 0 0,-2 0 0 0 0,-3 0 0 0 0,0 0 0 0 0,1 0 0 0 0,0 0 0 0 0,3 0 0 0 0,6 0 0 0 0,4 0 0 0 0,6 0 0 0 0,3 0 0 0 0,2 0 0 0 0,3 0 0 0 0,2 0 0 0 0,3 0 0 0 0,0 0 0 0 0,2 0 0 0 0,0 0 0 0 0,-1 0 0 0 0,-2 0 0 0 0,-4 0 0 0 0,-6 2 0 0 0,-10 0 0 0 0,-9 1 0 0 0,-9 0 0 0 0,-7-1 0 0 0,-6 0 0 0 0,-6-1 0 0 0,-3-1 0 0 0,-2 2 0 0 0,0-1 0 0 0,2 2 0 0 0,0 0 0 0 0,-1 1 0 0 0,0-1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0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13459 7769 16383 0 0,'-1'0'0'0'0,"-5"0"0"0"0,-6 0 0 0 0,-9 0 0 0 0,-11 0 0 0 0,-8 0 0 0 0,-5 0 0 0 0,0 0 0 0 0,0 0 0 0 0,1 0 0 0 0,3 0 0 0 0,4 0 0 0 0,4 0 0 0 0,4 0 0 0 0,3 0 0 0 0,3 0 0 0 0,1 0 0 0 0,1 0 0 0 0,0 0 0 0 0,1 0 0 0 0,0-1 0 0 0,0 0 0 0 0,-2 0 0 0 0,-2-1 0 0 0,-2 1 0 0 0,-4 0 0 0 0,-1 1 0 0 0,-2 0 0 0 0,0-1 0 0 0,0-1 0 0 0,0 1 0 0 0,1-1 0 0 0,0 1 0 0 0,-1 0 0 0 0,1 1 0 0 0,-1-1 0 0 0,-1-1 0 0 0,1 0 0 0 0,0 1 0 0 0,1 0 0 0 0,1 0 0 0 0,2 1 0 0 0,3 0 0 0 0,2 0 0 0 0,1 0 0 0 0,0 0 0 0 0,-1 0 0 0 0,1 0 0 0 0,0 0 0 0 0,0 0 0 0 0,0 0 0 0 0,1 0 0 0 0,0 0 0 0 0,1 0 0 0 0,-1 0 0 0 0,0 0 0 0 0,-1 0 0 0 0,-2 0 0 0 0,0 0 0 0 0,-2 0 0 0 0,-1 0 0 0 0,1 0 0 0 0,1 0 0 0 0,0 0 0 0 0,1 0 0 0 0,0 0 0 0 0,-1 0 0 0 0,1 0 0 0 0,-1 0 0 0 0,-1 0 0 0 0,1 0 0 0 0,-1 0 0 0 0,0-1 0 0 0,-1 0 0 0 0,0-1 0 0 0,2 0 0 0 0,1-1 0 0 0,2 1 0 0 0,3 0 0 0 0,2 1 0 0 0,2 0 0 0 0,0 1 0 0 0,0-1 0 0 0,0 1 0 0 0,-1 1 0 0 0,-1-1 0 0 0,1 0 0 0 0,-2 0 0 0 0,-1 0 0 0 0,-1 0 0 0 0,-1 0 0 0 0,1 0 0 0 0,-1 0 0 0 0,2 0 0 0 0,3 0 0 0 0,1 0 0 0 0,2 0 0 0 0,1 0 0 0 0,1 0 0 0 0,0 0 0 0 0,0 0 0 0 0,-1 0 0 0 0,-1 0 0 0 0,1 0 0 0 0,-1 0 0 0 0,1 0 0 0 0,2 0 0 0 0,-1 0 0 0 0,1 0 0 0 0,1 0 0 0 0,0 0 0 0 0,0 0 0 0 0,0-1 0 0 0,0 0 0 0 0,-1-1 0 0 0,-1 0 0 0 0,-2-1 0 0 0,2 1 0 0 0,-1 0 0 0 0,1 1 0 0 0,0 1 0 0 0,0-1 0 0 0,0 1 0 0 0,0 0 0 0 0,1 1 0 0 0,1-1 0 0 0,1 0 0 0 0,0 0 0 0 0,2 0 0 0 0,-1 0 0 0 0,0 0 0 0 0,0 0 0 0 0,0 0 0 0 0,-1 0 0 0 0,-1 0 0 0 0,-1 0 0 0 0,-1 0 0 0 0,-1 0 0 0 0,1 0 0 0 0,1 0 0 0 0,1 0 0 0 0,1 0 0 0 0,1 0 0 0 0,1 0 0 0 0,1 0 0 0 0,0 0 0 0 0,0 0 0 0 0,2 0 0 0 0,-1 0 0 0 0,1 0 0 0 0,1 0 0 0 0,-1 0 0 0 0,1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0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12255 9288 16383 0 0,'-1'0'0'0'0,"-2"0"0"0"0,-3 0 0 0 0,-7 0 0 0 0,-9 0 0 0 0,-9 0 0 0 0,-7 0 0 0 0,-4 0 0 0 0,-5 0 0 0 0,-4 0 0 0 0,-2 0 0 0 0,1 0 0 0 0,0 0 0 0 0,2 0 0 0 0,1 0 0 0 0,2 0 0 0 0,5 0 0 0 0,3-1 0 0 0,5-2 0 0 0,2-2 0 0 0,3 1 0 0 0,1-1 0 0 0,0-1 0 0 0,2 0 0 0 0,2 1 0 0 0,1 0 0 0 0,1 2 0 0 0,2 0 0 0 0,0 1 0 0 0,1 0 0 0 0,0 1 0 0 0,1-1 0 0 0,1-1 0 0 0,1 1 0 0 0,1 1 0 0 0,0 0 0 0 0,1 0 0 0 0,0 1 0 0 0,2 0 0 0 0,-1 0 0 0 0,-1 0 0 0 0,1 0 0 0 0,-1 0 0 0 0,-1 0 0 0 0,-2 0 0 0 0,1 0 0 0 0,0 0 0 0 0,0 0 0 0 0,0 0 0 0 0,0 0 0 0 0,-1 0 0 0 0,0 0 0 0 0,-1 0 0 0 0,1 0 0 0 0,-1 0 0 0 0,1 0 0 0 0,0 0 0 0 0,0 0 0 0 0,0 1 0 0 0,2 1 0 0 0,1 1 0 0 0,0 1 0 0 0,1 0 0 0 0,-1-1 0 0 0,1 1 0 0 0,-1-1 0 0 0,-1 0 0 0 0,-2-1 0 0 0,0 1 0 0 0,-1 1 0 0 0,-1 0 0 0 0,0 0 0 0 0,0 0 0 0 0,-1 0 0 0 0,0-1 0 0 0,1-2 0 0 0,0 0 0 0 0,2 0 0 0 0,2-1 0 0 0,2 0 0 0 0,0 0 0 0 0,2 0 0 0 0,2-1 0 0 0,1 1 0 0 0,1 0 0 0 0,0 0 0 0 0,1 0 0 0 0,0 0 0 0 0,0 0 0 0 0,0 0 0 0 0,1 0 0 0 0,-1-1 0 0 0,2-1 0 0 0,2 1 0 0 0,2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13490 10782 16383 0 0,'-1'0'0'0'0,"-1"0"0"0"0,-4 0 0 0 0,-5 0 0 0 0,-7 0 0 0 0,-10 0 0 0 0,-3 0 0 0 0,-1 0 0 0 0,-1 0 0 0 0,0 0 0 0 0,2 0 0 0 0,3 0 0 0 0,4 0 0 0 0,3 0 0 0 0,4 0 0 0 0,2 0 0 0 0,2 0 0 0 0,1 0 0 0 0,2 0 0 0 0,0 0 0 0 0,0 0 0 0 0,-2 0 0 0 0,-2 0 0 0 0,-2 0 0 0 0,-1 0 0 0 0,-1 0 0 0 0,-3 0 0 0 0,-2 0 0 0 0,-4 0 0 0 0,-3 0 0 0 0,-1 0 0 0 0,-3 0 0 0 0,-3 0 0 0 0,-2 0 0 0 0,-1 0 0 0 0,-1 0 0 0 0,0 0 0 0 0,2 0 0 0 0,2 0 0 0 0,3 0 0 0 0,2 0 0 0 0,4 0 0 0 0,1 0 0 0 0,2 0 0 0 0,2 0 0 0 0,1 0 0 0 0,1 0 0 0 0,-1 0 0 0 0,1 0 0 0 0,0 0 0 0 0,1 0 0 0 0,-3 0 0 0 0,-2 0 0 0 0,1 0 0 0 0,1 0 0 0 0,2 0 0 0 0,0 0 0 0 0,2 0 0 0 0,0 0 0 0 0,1 0 0 0 0,1 0 0 0 0,0 0 0 0 0,-1 0 0 0 0,0 0 0 0 0,-1 0 0 0 0,-1 0 0 0 0,0 0 0 0 0,0 0 0 0 0,-1-1 0 0 0,1 0 0 0 0,-1-1 0 0 0,2 1 0 0 0,1 0 0 0 0,0 0 0 0 0,-1 1 0 0 0,1 0 0 0 0,0 0 0 0 0,0 0 0 0 0,0-1 0 0 0,-1 0 0 0 0,0-1 0 0 0,-2-1 0 0 0,1-1 0 0 0,0 0 0 0 0,2-1 0 0 0,0 2 0 0 0,2 0 0 0 0,1 1 0 0 0,1 1 0 0 0,1 0 0 0 0,0-1 0 0 0,0 1 0 0 0,0-1 0 0 0,-1 1 0 0 0,0-1 0 0 0,0 0 0 0 0,0 1 0 0 0,0 0 0 0 0,1 0 0 0 0,0 1 0 0 0,0 0 0 0 0,2 0 0 0 0,0 0 0 0 0,1 0 0 0 0,0 0 0 0 0,0 0 0 0 0,0 0 0 0 0,0 0 0 0 0,-1 0 0 0 0,-1 0 0 0 0,0 0 0 0 0,-1 0 0 0 0,0 0 0 0 0,0 0 0 0 0,0 0 0 0 0,-1 0 0 0 0,0 1 0 0 0,0 0 0 0 0,-1 1 0 0 0,1-1 0 0 0,-1 0 0 0 0,-3 0 0 0 0,0-1 0 0 0,-3 0 0 0 0,-1 0 0 0 0,1 1 0 0 0,0 1 0 0 0,1-1 0 0 0,0 1 0 0 0,1-1 0 0 0,-2 0 0 0 0,0-1 0 0 0,-1 0 0 0 0,0 0 0 0 0,2 0 0 0 0,1 0 0 0 0,1 0 0 0 0,2 0 0 0 0,0 0 0 0 0,-1 0 0 0 0,1 0 0 0 0,0 0 0 0 0,1 0 0 0 0,-1 0 0 0 0,0 0 0 0 0,-2 0 0 0 0,0 0 0 0 0,-1 0 0 0 0,0 0 0 0 0,1 0 0 0 0,0 0 0 0 0,2-2 0 0 0,1 1 0 0 0,2-1 0 0 0,2 1 0 0 0,1 1 0 0 0,1-1 0 0 0,1 1 0 0 0,0 0 0 0 0,0 0 0 0 0,1 0 0 0 0,0 0 0 0 0,1 0 0 0 0,0 0 0 0 0,1 0 0 0 0,0 0 0 0 0,1-1 0 0 0,1-1 0 0 0,1-3-16383 0 0,2 0 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0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12576 12637 16383 0 0,'0'0'0'0'0,"-2"0"0"0"0,-2 0 0 0 0,-4 0 0 0 0,-6 0 0 0 0,-8 0 0 0 0,-7 0 0 0 0,-5 0 0 0 0,-5 0 0 0 0,-4 0 0 0 0,-5 0 0 0 0,0 0 0 0 0,0 0 0 0 0,5 0 0 0 0,3 0 0 0 0,4 0 0 0 0,2 0 0 0 0,1 0 0 0 0,1 0 0 0 0,-1 0 0 0 0,2 0 0 0 0,0 0 0 0 0,1 0 0 0 0,0 0 0 0 0,1-1 0 0 0,0 0 0 0 0,0-1 0 0 0,0 1 0 0 0,0-1 0 0 0,0-1 0 0 0,0 1 0 0 0,0 0 0 0 0,1 1 0 0 0,-1 1 0 0 0,1-1 0 0 0,2 1 0 0 0,2 0 0 0 0,0 0 0 0 0,2 0 0 0 0,-1 0 0 0 0,-3 0 0 0 0,-6 0 0 0 0,-7-3 0 0 0,-8-2 0 0 0,-6-2 0 0 0,-3 0 0 0 0,1-1 0 0 0,5 2 0 0 0,7 1 0 0 0,7 2 0 0 0,7 1 0 0 0,3 1 0 0 0,4 1 0 0 0,0 0 0 0 0,-1 0 0 0 0,-1 0 0 0 0,1 1 0 0 0,0-1 0 0 0,1 0 0 0 0,2 0 0 0 0,3 0 0 0 0,2 0 0 0 0,2 0 0 0 0,0 0 0 0 0,1 0 0 0 0,1 0 0 0 0,0 0 0 0 0,1 0 0 0 0,0 0 0 0 0,2 0 0 0 0,0 0 0 0 0,1 0 0 0 0,0 0 0 0 0,1 0 0 0 0,-1 0 0 0 0,0 0 0 0 0,0 0 0 0 0,0 0 0 0 0,-1 0 0 0 0,0 0 0 0 0,0 0 0 0 0,-1 0 0 0 0,1 0 0 0 0,0 1 0 0 0,0 0 0 0 0,1 0 0 0 0,-2 1 0 0 0,0-1 0 0 0,-1 0 0 0 0,2-1 0 0 0,0 0 0 0 0,-1 0 0 0 0,1 0 0 0 0,0 0 0 0 0,2 0 0 0 0,0 0 0 0 0,1 0 0 0 0,1 0 0 0 0,0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10443 14109 16383 0 0,'1'0'0'0'0,"6"0"0"0"0,8 0 0 0 0,11 0 0 0 0,10 0 0 0 0,13 0 0 0 0,2 0 0 0 0,1 0 0 0 0,0 0 0 0 0,1 0 0 0 0,0 0 0 0 0,0 0 0 0 0,-1 0 0 0 0,-2 0 0 0 0,-1 0 0 0 0,-3 0 0 0 0,-3 0 0 0 0,-2 0 0 0 0,-2 0 0 0 0,-1 0 0 0 0,-2 0 0 0 0,-1 0 0 0 0,-2 0 0 0 0,-1 0 0 0 0,-1 0 0 0 0,1-1 0 0 0,0-1 0 0 0,1-1 0 0 0,2-1 0 0 0,4 1 0 0 0,3-1 0 0 0,4 0 0 0 0,1 0 0 0 0,2-1 0 0 0,1 1 0 0 0,3 0 0 0 0,1 1 0 0 0,0 1 0 0 0,-2-1 0 0 0,-3 0 0 0 0,-4 0 0 0 0,-5 0 0 0 0,-5 0 0 0 0,-5 2 0 0 0,-2 0 0 0 0,-3 0 0 0 0,-3 1 0 0 0,-1 0 0 0 0,-3 0 0 0 0,0 0 0 0 0,-1 1 0 0 0,0-1 0 0 0,0 0 0 0 0,0 0 0 0 0,1 0 0 0 0,1 0 0 0 0,1 0 0 0 0,2 0 0 0 0,0 0 0 0 0,2 0 0 0 0,-2 0 0 0 0,0 0 0 0 0,-1 0 0 0 0,-2 0 0 0 0,-4 0 0 0 0,-4 0 0 0 0,-4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10443 15611 16383 0 0,'2'0'0'0'0,"7"0"0"0"0,14 0 0 0 0,17 0 0 0 0,14 0 0 0 0,15 0 0 0 0,-1 0 0 0 0,-4 0 0 0 0,-2 0 0 0 0,-4 0 0 0 0,-4 0 0 0 0,-5 0 0 0 0,-4 0 0 0 0,-3 0 0 0 0,0 0 0 0 0,2 0 0 0 0,1 0 0 0 0,3 0 0 0 0,0 0 0 0 0,-1 0 0 0 0,-4 0 0 0 0,-3 0 0 0 0,-3 0 0 0 0,-1 0 0 0 0,-3 0 0 0 0,-2 0 0 0 0,-1 0 0 0 0,-1 0 0 0 0,1 0 0 0 0,0 0 0 0 0,1 0 0 0 0,10 0 0 0 0,4 0 0 0 0,1 0 0 0 0,2 0 0 0 0,1 0 0 0 0,1 0 0 0 0,3 0 0 0 0,4 0 0 0 0,6 0 0 0 0,5 0 0 0 0,5 0 0 0 0,4 0 0 0 0,4 0 0 0 0,-1 0 0 0 0,-2-1 0 0 0,-1-2 0 0 0,0-2 0 0 0,0-2 0 0 0,0-2 0 0 0,-1 0 0 0 0,-1 2 0 0 0,-4 0 0 0 0,-3 1 0 0 0,-4 3 0 0 0,-3 1 0 0 0,0 1 0 0 0,-1 0 0 0 0,-1 1 0 0 0,-1 1 0 0 0,0-1 0 0 0,-2 0 0 0 0,-1 1 0 0 0,-1-1 0 0 0,0 0 0 0 0,0 0 0 0 0,1 0 0 0 0,3 0 0 0 0,3 0 0 0 0,3 2 0 0 0,3 2 0 0 0,2 2 0 0 0,1 1 0 0 0,0 1 0 0 0,-3 0 0 0 0,-3 1 0 0 0,-4-1 0 0 0,-3 1 0 0 0,-2-1 0 0 0,-1 0 0 0 0,-2 2 0 0 0,-2-1 0 0 0,-6 2 0 0 0,-4-1 0 0 0,-4 0 0 0 0,-4-2 0 0 0,-2-1 0 0 0,0 1 0 0 0,-1 0 0 0 0,4 1 0 0 0,2 2 0 0 0,5 0 0 0 0,4 1 0 0 0,4-1 0 0 0,3-2 0 0 0,2-2 0 0 0,-2-2 0 0 0,-2-2 0 0 0,-2-1 0 0 0,-4-2 0 0 0,0 0 0 0 0,-1 0 0 0 0,3-1 0 0 0,3 1 0 0 0,4-1 0 0 0,5 1 0 0 0,4 0 0 0 0,1 0 0 0 0,-1 0 0 0 0,-4 0 0 0 0,-3 0 0 0 0,-4 0 0 0 0,-2-1 0 0 0,-4-1 0 0 0,-4 0 0 0 0,-5 1 0 0 0,-6 0 0 0 0,-5 0 0 0 0,-5 1 0 0 0,-4 0 0 0 0,-6 0 0 0 0,-1 0 0 0 0,1 0 0 0 0,1 0 0 0 0,3 0 0 0 0,0 0 0 0 0,-2 0 0 0 0,-3 0 0 0 0,-5 0 0 0 0,-2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4T04:09:35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9485 6930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51CB3-929A-46AA-91E0-510E89CC6168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E2FE4-6336-4905-8984-1BD411899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1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tes2020/jekyll-theme-chirp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jenspi.github.io/" TargetMode="External"/><Relationship Id="rId4" Type="http://schemas.openxmlformats.org/officeDocument/2006/relationships/hyperlink" Target="https://chirpy.cotes.pag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E207-564E-47A1-98A5-5E5AE2BB69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ea typeface="Calibri"/>
                <a:cs typeface="Calibri"/>
              </a:rPr>
              <a:t>Documentation: </a:t>
            </a:r>
            <a:r>
              <a:rPr lang="en-US">
                <a:ea typeface="Calibri"/>
                <a:cs typeface="Calibri"/>
              </a:rPr>
              <a:t>handbook, details, instructions</a:t>
            </a: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Importance: </a:t>
            </a:r>
            <a:r>
              <a:rPr lang="en-US">
                <a:ea typeface="Calibri"/>
                <a:cs typeface="Calibri"/>
              </a:rPr>
              <a:t>clarity, maintainability (good engineering practices &amp; design principles), collaboration, debugging, compliance</a:t>
            </a:r>
          </a:p>
          <a:p>
            <a:r>
              <a:rPr lang="en-US" b="1">
                <a:ea typeface="Calibri"/>
                <a:cs typeface="Calibri"/>
              </a:rPr>
              <a:t>Types: </a:t>
            </a:r>
            <a:r>
              <a:rPr lang="en-US">
                <a:ea typeface="Calibri"/>
                <a:cs typeface="Calibri"/>
              </a:rPr>
              <a:t>embedded code (comments), files (readme - synopsis), long-form </a:t>
            </a:r>
            <a:r>
              <a:rPr lang="en-US"/>
              <a:t>(wiki, API/Docstrings)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F6B84-22F7-4900-A10E-54CE716102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2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Source: </a:t>
            </a:r>
            <a:r>
              <a:rPr lang="en-US"/>
              <a:t>https://linkedin.com/pulse/git-bad-practices-commit-messages-so-many-changes-one-mojtaba-rahimy/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2FE4-6336-4905-8984-1BD4118999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>
                <a:solidFill>
                  <a:srgbClr val="000000"/>
                </a:solidFill>
                <a:effectLst/>
                <a:latin typeface="Calibri" panose="020F0502020204030204"/>
                <a:ea typeface="Calibri" panose="020F0502020204030204"/>
                <a:cs typeface="Calibri" panose="020F0502020204030204"/>
              </a:rPr>
              <a:t>Experiences </a:t>
            </a:r>
            <a:r>
              <a:rPr lang="en-US" b="1"/>
              <a:t>– </a:t>
            </a:r>
            <a:r>
              <a:rPr lang="en-US"/>
              <a:t>skills</a:t>
            </a:r>
          </a:p>
          <a:p>
            <a:r>
              <a:rPr lang="en-US" b="1" err="1"/>
              <a:t>Codespaces</a:t>
            </a:r>
            <a:r>
              <a:rPr lang="en-US" b="1"/>
              <a:t> </a:t>
            </a:r>
            <a:r>
              <a:rPr lang="en-US"/>
              <a:t>– cloud coding environment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2FE4-6336-4905-8984-1BD4118999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8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Launch websites from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2FE4-6336-4905-8984-1BD4118999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3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2FE4-6336-4905-8984-1BD4118999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9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Custom Domains: </a:t>
            </a:r>
            <a:r>
              <a:rPr lang="en-US"/>
              <a:t>CNAME file – redirect from included site to Page, DNS settings</a:t>
            </a:r>
          </a:p>
          <a:p>
            <a:r>
              <a:rPr lang="en-US" b="1">
                <a:ea typeface="Calibri"/>
                <a:cs typeface="Calibri"/>
              </a:rPr>
              <a:t>Supported Themes: </a:t>
            </a:r>
            <a:endParaRPr lang="en-US" b="1"/>
          </a:p>
          <a:p>
            <a:r>
              <a:rPr lang="en-US" b="1">
                <a:ea typeface="Calibri"/>
                <a:cs typeface="Calibri"/>
              </a:rPr>
              <a:t>Remote Themes: </a:t>
            </a:r>
            <a:r>
              <a:rPr lang="en-US">
                <a:ea typeface="Calibri"/>
                <a:cs typeface="Calibri"/>
              </a:rPr>
              <a:t>use </a:t>
            </a:r>
            <a:r>
              <a:rPr lang="en-US" err="1">
                <a:ea typeface="Calibri"/>
                <a:cs typeface="Calibri"/>
              </a:rPr>
              <a:t>templete</a:t>
            </a:r>
            <a:r>
              <a:rPr lang="en-US">
                <a:ea typeface="Calibri"/>
                <a:cs typeface="Calibri"/>
              </a:rPr>
              <a:t> repository </a:t>
            </a:r>
            <a:r>
              <a:rPr lang="en-US" i="1">
                <a:ea typeface="Calibri"/>
                <a:cs typeface="Calibri"/>
              </a:rPr>
              <a:t>(</a:t>
            </a:r>
            <a:r>
              <a:rPr lang="en-US" i="1" err="1">
                <a:ea typeface="Calibri"/>
                <a:cs typeface="Calibri"/>
              </a:rPr>
              <a:t>remote_theme</a:t>
            </a:r>
            <a:r>
              <a:rPr lang="en-US" i="1">
                <a:ea typeface="Calibri"/>
                <a:cs typeface="Calibri"/>
              </a:rPr>
              <a:t>:?)</a:t>
            </a:r>
          </a:p>
          <a:p>
            <a:r>
              <a:rPr lang="en-US" b="1"/>
              <a:t>Template </a:t>
            </a:r>
            <a:r>
              <a:rPr lang="en-US">
                <a:ea typeface="Calibri"/>
                <a:cs typeface="Calibri"/>
              </a:rPr>
              <a:t>- Chirpy: </a:t>
            </a:r>
            <a:r>
              <a:rPr lang="en-US">
                <a:hlinkClick r:id="rId3"/>
              </a:rPr>
              <a:t>https://github.com/cotes2020/jekyll-theme-chirpy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hlinkClick r:id="rId4"/>
              </a:rPr>
              <a:t>https://chirpy.cotes.page/</a:t>
            </a:r>
            <a:r>
              <a:rPr lang="en-US"/>
              <a:t> </a:t>
            </a:r>
          </a:p>
          <a:p>
            <a:r>
              <a:rPr lang="en-US" b="1">
                <a:ea typeface="Calibri" panose="020F0502020204030204"/>
                <a:cs typeface="Calibri" panose="020F0502020204030204"/>
              </a:rPr>
              <a:t>Frameworks: </a:t>
            </a:r>
            <a:r>
              <a:rPr lang="en-US">
                <a:hlinkClick r:id="rId5"/>
              </a:rPr>
              <a:t>https://jenspi.github.io/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2FE4-6336-4905-8984-1BD4118999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1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6">
            <a:extLst>
              <a:ext uri="{FF2B5EF4-FFF2-40B4-BE49-F238E27FC236}">
                <a16:creationId xmlns:a16="http://schemas.microsoft.com/office/drawing/2014/main" id="{E77FA134-921C-43EE-92E3-539725117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052" y="4831105"/>
            <a:ext cx="6265486" cy="107527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endParaRPr lang="en-US" sz="4000"/>
          </a:p>
        </p:txBody>
      </p:sp>
      <p:sp>
        <p:nvSpPr>
          <p:cNvPr id="30" name="Subtitle 7">
            <a:extLst>
              <a:ext uri="{FF2B5EF4-FFF2-40B4-BE49-F238E27FC236}">
                <a16:creationId xmlns:a16="http://schemas.microsoft.com/office/drawing/2014/main" id="{17AE8BF6-9AD3-4A75-840F-4781599DF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2022" y="4837855"/>
            <a:ext cx="2771933" cy="986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endParaRPr lang="en-US" sz="180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3070A8-8189-4083-9ED0-E15F99262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9094" y="344805"/>
            <a:ext cx="10369604" cy="4154274"/>
          </a:xfrm>
          <a:custGeom>
            <a:avLst/>
            <a:gdLst>
              <a:gd name="connsiteX0" fmla="*/ 0 w 10351056"/>
              <a:gd name="connsiteY0" fmla="*/ 0 h 4167962"/>
              <a:gd name="connsiteX1" fmla="*/ 10351056 w 10351056"/>
              <a:gd name="connsiteY1" fmla="*/ 0 h 4167962"/>
              <a:gd name="connsiteX2" fmla="*/ 10351056 w 10351056"/>
              <a:gd name="connsiteY2" fmla="*/ 4167962 h 4167962"/>
              <a:gd name="connsiteX3" fmla="*/ 0 w 10351056"/>
              <a:gd name="connsiteY3" fmla="*/ 4167962 h 416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1056" h="4167962">
                <a:moveTo>
                  <a:pt x="0" y="0"/>
                </a:moveTo>
                <a:lnTo>
                  <a:pt x="10351056" y="0"/>
                </a:lnTo>
                <a:lnTo>
                  <a:pt x="10351056" y="4167962"/>
                </a:lnTo>
                <a:lnTo>
                  <a:pt x="0" y="4167962"/>
                </a:ln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F51BDE-1EB3-41BB-B5A9-7DAD219A30D3}"/>
              </a:ext>
            </a:extLst>
          </p:cNvPr>
          <p:cNvCxnSpPr>
            <a:cxnSpLocks/>
          </p:cNvCxnSpPr>
          <p:nvPr userDrawn="1"/>
        </p:nvCxnSpPr>
        <p:spPr>
          <a:xfrm>
            <a:off x="7274510" y="4502925"/>
            <a:ext cx="0" cy="15516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F10827-3B8A-4BA2-B6EC-23D5DC894A6B}"/>
              </a:ext>
            </a:extLst>
          </p:cNvPr>
          <p:cNvCxnSpPr>
            <a:cxnSpLocks/>
          </p:cNvCxnSpPr>
          <p:nvPr userDrawn="1"/>
        </p:nvCxnSpPr>
        <p:spPr>
          <a:xfrm>
            <a:off x="367744" y="6047437"/>
            <a:ext cx="103875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2E242F-C9A2-41FB-A4D0-2E91F1957FEE}"/>
              </a:ext>
            </a:extLst>
          </p:cNvPr>
          <p:cNvCxnSpPr>
            <a:cxnSpLocks/>
          </p:cNvCxnSpPr>
          <p:nvPr userDrawn="1"/>
        </p:nvCxnSpPr>
        <p:spPr>
          <a:xfrm>
            <a:off x="10756631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9351D2-E3C1-4B5E-92DD-953B72A1A5DD}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DAEB32-E6EB-45FD-95D9-4FD7A15AFA45}"/>
              </a:ext>
            </a:extLst>
          </p:cNvPr>
          <p:cNvCxnSpPr>
            <a:cxnSpLocks/>
          </p:cNvCxnSpPr>
          <p:nvPr userDrawn="1"/>
        </p:nvCxnSpPr>
        <p:spPr>
          <a:xfrm>
            <a:off x="367744" y="4506699"/>
            <a:ext cx="103875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4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2F9CAA-C420-4606-BBA7-1BE833972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0402" y="334926"/>
            <a:ext cx="10380953" cy="417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89EE4F50-D5FE-416E-B106-44F39D78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01017"/>
            <a:ext cx="9428265" cy="1046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92629-8B3C-4FAB-A215-77BDB1CE4D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888" y="460375"/>
            <a:ext cx="10090150" cy="3940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EAF6142-D387-45DC-8E2F-1DDAC59E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7FDBF4E-7657-4C05-A651-DBD2110E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DB533C-F081-41F7-9ACC-CFCE4E1C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269444-8A15-411E-9D42-E9952E708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5C7F65-513A-4257-8E7F-AA1C4637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42BE5B-42CB-4DBC-B47A-568412D40F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4495800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CAD020-0AF5-4E6F-B239-EF4788C3A4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BD3DBBA-B457-4F8F-B535-F4BBD869123A}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76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1E4486-AF4A-46B2-83B0-62A766746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0B7F1F-E36C-42A8-B580-77359A3E0215}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F7B0A2-F12F-43A8-A491-2988C24D6C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7A5F0-B72D-4B0B-818C-7169D4E7E0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id="{6F266F4A-AFE2-4AD8-9F2B-0010CE68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13" y="586798"/>
            <a:ext cx="9396733" cy="10866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18991D3-A38E-4DE7-9D6E-53AA120BE6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513" y="1673444"/>
            <a:ext cx="4565283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E584473-A091-47EA-978E-81E176D38A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338927"/>
            <a:ext cx="4565283" cy="34929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EBC4CA9-77BB-4FA9-BB50-D2763CFB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8963" y="1673444"/>
            <a:ext cx="4565283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18600FE-3F5C-4372-8219-73FADB4F8D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963" y="2338927"/>
            <a:ext cx="4565283" cy="34929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62401C58-8FCE-46CB-B066-10B0DA1C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02DDEA9-C768-4298-B08D-D1218FE5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DA43427-AFA2-4B7D-A54C-E03A0BA3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3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23F7B1-8621-4972-90BA-E1D3CBD5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5F331E-308E-451C-B664-73BF7A36A203}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B36C61-E01F-44B7-B0C3-CB2BC8ADB1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769112-D976-4C6E-8646-EBDF6B78DE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2">
            <a:extLst>
              <a:ext uri="{FF2B5EF4-FFF2-40B4-BE49-F238E27FC236}">
                <a16:creationId xmlns:a16="http://schemas.microsoft.com/office/drawing/2014/main" id="{6B285AB8-12B9-456E-BA41-8B057CBC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13" y="586798"/>
            <a:ext cx="9396733" cy="10866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72D83E0-1B93-44D5-976E-7D1B46C9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514" y="1673444"/>
            <a:ext cx="2945347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2F8FFEEA-5D57-4A4C-BF63-C62C800CA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338927"/>
            <a:ext cx="2945347" cy="3482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E9B03C0E-E576-41B6-A38A-82B804FACD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5548" y="1673444"/>
            <a:ext cx="2945347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B7BF407-144F-4F64-89C3-B5CC5A9F71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85548" y="2338927"/>
            <a:ext cx="2945347" cy="3482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F49B4A4A-2722-459F-920C-47CB37E24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8898" y="1673444"/>
            <a:ext cx="2945347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440939F-0AAD-4F0F-8E02-8592DE0C89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8898" y="2338927"/>
            <a:ext cx="2945347" cy="3482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BAA501D7-69AE-49DC-A217-0123FAA6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7811903-8557-4F5D-8A8E-1A6E0CBB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E26503DC-62EE-46B1-8E5A-D7819222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5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F066D9-0AAC-476B-AECA-F8AEFDD4FA3D}"/>
              </a:ext>
            </a:extLst>
          </p:cNvPr>
          <p:cNvGrpSpPr/>
          <p:nvPr userDrawn="1"/>
        </p:nvGrpSpPr>
        <p:grpSpPr>
          <a:xfrm>
            <a:off x="364465" y="342081"/>
            <a:ext cx="11475720" cy="6172200"/>
            <a:chOff x="364465" y="342081"/>
            <a:chExt cx="11475720" cy="61722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89868B-56F4-4428-8FD0-073D979750C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9453" y="1859489"/>
              <a:ext cx="0" cy="4645152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882068-C475-4CB3-A008-E1B1D582EB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6143" y="4022270"/>
              <a:ext cx="1036015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FC58EB-F6E4-401F-A771-C7803A65D7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7744" y="6047437"/>
              <a:ext cx="1036015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327AA4E-B0CA-46D8-8FD5-C6C34C78D9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26673" y="342081"/>
              <a:ext cx="0" cy="617220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5B44F7-BFAC-413C-ADD6-01A5A927FB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874" y="1860547"/>
              <a:ext cx="0" cy="4645152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95B8717-7E7C-44E7-93EE-5174571BF6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4465" y="6505985"/>
              <a:ext cx="1147572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304DAC8-F689-449D-B404-12C8518BB6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6211" y="349767"/>
              <a:ext cx="109728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4A0AFAA-4873-422A-8D5D-23FB028AD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963" y="2517060"/>
            <a:ext cx="8145533" cy="10207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64B8CE5-73B7-4D80-97DE-738F4887D8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961" y="4269546"/>
            <a:ext cx="9106631" cy="14031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18533858-AA61-4B4F-8E57-7E9DDD9599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383" y="365108"/>
            <a:ext cx="2569503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3" name="Picture Placeholder 26">
            <a:extLst>
              <a:ext uri="{FF2B5EF4-FFF2-40B4-BE49-F238E27FC236}">
                <a16:creationId xmlns:a16="http://schemas.microsoft.com/office/drawing/2014/main" id="{6C7B3E6F-3475-48B1-8728-1D528E7B3D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977" y="365108"/>
            <a:ext cx="2587752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4" name="Picture Placeholder 26">
            <a:extLst>
              <a:ext uri="{FF2B5EF4-FFF2-40B4-BE49-F238E27FC236}">
                <a16:creationId xmlns:a16="http://schemas.microsoft.com/office/drawing/2014/main" id="{E3FB5A0C-ED24-40B7-A0FA-D72CAC3619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40820" y="365108"/>
            <a:ext cx="2587752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5" name="Picture Placeholder 26">
            <a:extLst>
              <a:ext uri="{FF2B5EF4-FFF2-40B4-BE49-F238E27FC236}">
                <a16:creationId xmlns:a16="http://schemas.microsoft.com/office/drawing/2014/main" id="{1E03428C-657C-4990-9B0A-537F34DCC4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34743" y="365108"/>
            <a:ext cx="2587752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92C60622-44CB-4522-A948-D2B00F83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056E0E57-BD37-4F56-AEF6-B7956B39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6A79B20-C91C-41BD-8ABD-2D12C471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61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6">
            <a:extLst>
              <a:ext uri="{FF2B5EF4-FFF2-40B4-BE49-F238E27FC236}">
                <a16:creationId xmlns:a16="http://schemas.microsoft.com/office/drawing/2014/main" id="{6FACCE45-9816-4734-BD53-3B7A62FE3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024" y="860615"/>
            <a:ext cx="4973746" cy="342610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endParaRPr lang="en-US"/>
          </a:p>
        </p:txBody>
      </p:sp>
      <p:sp>
        <p:nvSpPr>
          <p:cNvPr id="29" name="Subtitle 7">
            <a:extLst>
              <a:ext uri="{FF2B5EF4-FFF2-40B4-BE49-F238E27FC236}">
                <a16:creationId xmlns:a16="http://schemas.microsoft.com/office/drawing/2014/main" id="{5F050653-22DB-4791-BC82-02B651E15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826" y="5184479"/>
            <a:ext cx="5249174" cy="66016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algn="l"/>
            <a:endParaRPr lang="en-US"/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id="{441B8286-E628-4937-98A6-32B7EBE2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78DAE39C-33DD-4A38-8F45-AB2CC50F44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0805" y="346969"/>
            <a:ext cx="4308475" cy="5669280"/>
          </a:xfrm>
          <a:prstGeom prst="rect">
            <a:avLst/>
          </a:prstGeom>
          <a:ln w="12700" cap="sq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EDC302D-C2BF-420E-832E-00ADFC0F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B90B22A7-F04B-4FF6-83B1-0E9C1EA9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CD5EF7-198D-42A4-9653-CDECCDD4F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1666" y="334925"/>
            <a:ext cx="11462589" cy="6188149"/>
            <a:chOff x="361666" y="334928"/>
            <a:chExt cx="11462589" cy="61881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A28016-1B2E-45F1-B467-06903B8825A1}"/>
                </a:ext>
              </a:extLst>
            </p:cNvPr>
            <p:cNvSpPr/>
            <p:nvPr userDrawn="1"/>
          </p:nvSpPr>
          <p:spPr>
            <a:xfrm>
              <a:off x="361666" y="334928"/>
              <a:ext cx="11462589" cy="618814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63BC12-BE70-497C-9BB8-B215B1AD91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666" y="4991100"/>
              <a:ext cx="607723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D66530-93C7-4190-88B4-E20372B4A4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666" y="6027773"/>
              <a:ext cx="1039826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12FD9B-DDFE-4542-BE29-9D1738F40C98}"/>
              </a:ext>
            </a:extLst>
          </p:cNvPr>
          <p:cNvCxnSpPr>
            <a:cxnSpLocks/>
          </p:cNvCxnSpPr>
          <p:nvPr userDrawn="1"/>
        </p:nvCxnSpPr>
        <p:spPr>
          <a:xfrm>
            <a:off x="10759933" y="334925"/>
            <a:ext cx="0" cy="5692848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DDAA5-3F7B-4205-9DAC-66F0CDDC3E34}"/>
              </a:ext>
            </a:extLst>
          </p:cNvPr>
          <p:cNvCxnSpPr>
            <a:cxnSpLocks/>
          </p:cNvCxnSpPr>
          <p:nvPr userDrawn="1"/>
        </p:nvCxnSpPr>
        <p:spPr>
          <a:xfrm>
            <a:off x="6429375" y="334925"/>
            <a:ext cx="0" cy="5692848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2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56E0922C-727E-41DE-A291-8B2532C0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BA21BC3-D7D6-4CE3-80EE-27EBA4E5D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0"/>
            <a:ext cx="6025116" cy="3352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5708CD-5501-430E-B7D6-9831917B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9B3BC8-B948-466C-AF97-12DC1F49F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D76934F-0BCD-42BE-8D13-007AA387F75E}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C4F7C6-EA76-4465-96E2-8136E709C879}"/>
              </a:ext>
            </a:extLst>
          </p:cNvPr>
          <p:cNvCxnSpPr>
            <a:cxnSpLocks/>
          </p:cNvCxnSpPr>
          <p:nvPr userDrawn="1"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BC92E4-5631-44E1-BB52-402CFAEC8C4C}"/>
              </a:ext>
            </a:extLst>
          </p:cNvPr>
          <p:cNvCxnSpPr>
            <a:cxnSpLocks/>
          </p:cNvCxnSpPr>
          <p:nvPr userDrawn="1"/>
        </p:nvCxnSpPr>
        <p:spPr>
          <a:xfrm>
            <a:off x="367744" y="1914832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CF136D33-904D-4627-9996-906BEF93C9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69480" y="1928306"/>
            <a:ext cx="3465576" cy="4105656"/>
          </a:xfrm>
          <a:prstGeom prst="rect">
            <a:avLst/>
          </a:prstGeom>
          <a:ln w="12700">
            <a:noFill/>
          </a:ln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43D922A-C0B9-48C6-809E-CBA3A3EB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0226281-A676-4C1E-8049-52CC2582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71ED17-C1A9-46D5-910E-FDF38A930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58332" y="1928306"/>
            <a:ext cx="0" cy="41191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2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7BE1DF-0774-41C3-9C97-8D3AD938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86300" y="0"/>
            <a:ext cx="7505700" cy="685799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41EA2F-8E7F-4936-8937-E05DE1B6D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6BB0744-4032-429E-81B9-1EBE6AFCE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50092" y="334928"/>
            <a:ext cx="6774164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04C1EC-8E4D-4E9F-841F-FF2380B7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143" y="633510"/>
            <a:ext cx="4951823" cy="1500079"/>
          </a:xfrm>
          <a:prstGeom prst="rect">
            <a:avLst/>
          </a:prstGeom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02D4F4-E402-4EA2-8CDA-405B9833B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50092" y="2400300"/>
            <a:ext cx="569561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74903B-A74C-4D16-86A8-D85D219A7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50092" y="6047437"/>
            <a:ext cx="569860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7D764FFE-180D-413D-90DD-38B2D8085A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750" y="400050"/>
            <a:ext cx="3606800" cy="286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F014A06-7AE6-44FE-91E3-FEB7684D9B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9750" y="3565525"/>
            <a:ext cx="3606800" cy="286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83020B-D4FB-4832-A179-A12C1979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144" y="2794959"/>
            <a:ext cx="4856441" cy="28777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endParaRPr lang="en-US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E4C44237-91BD-4719-B8CD-6872D6B5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FFD0E8B-3567-4411-BD34-4E23A530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6544" y="6140304"/>
            <a:ext cx="4837555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13E6DE9C-E7EB-437D-B94C-9A0FCBB9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9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2EDCA6-1225-4B6A-A472-B6CA4F087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94205" y="334928"/>
            <a:ext cx="5030049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DB24CC9-9982-48F5-AC84-8BC798647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4444" y="2402613"/>
            <a:ext cx="3282184" cy="333186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endParaRPr lang="en-US" sz="400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id="{FC99F065-85FB-4119-8563-EBEBA19D8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444" y="703687"/>
            <a:ext cx="3282183" cy="8663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algn="l"/>
            <a:endParaRPr lang="en-US" sz="180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FF4E34A6-68BF-4D27-92C8-14198687EA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262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photo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E17047-5589-496A-9175-01C0DBED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D5E6EB-5885-4136-82DD-79A4C7BC7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94205" y="1905000"/>
            <a:ext cx="395449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FFDBF2-9C31-41E2-AFC9-6F582160E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94205" y="6047437"/>
            <a:ext cx="395449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0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52C32-FE88-461A-A320-F0FF6450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4A9995F5-BBA7-47BE-B414-1E91F5CC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  <a:prstGeom prst="rect">
            <a:avLst/>
          </a:prstGeom>
        </p:spPr>
        <p:txBody>
          <a:bodyPr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6BC4-6132-432A-93A3-FC1CEC986E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5350" y="2205038"/>
            <a:ext cx="9324975" cy="355123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AD1A4E-FF33-4D87-BF0D-0DA82DE2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B28AE0-B12D-46BB-8F35-EA3EAAC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852653-B024-4EEC-BEFB-852B6A60C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141E53DE-0FDA-443A-BF04-E586CAE9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2E6870CF-EB0F-47B3-B772-2F41E7F9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F934B96-6828-4DE6-80D3-EDDDEE55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5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11C5B995-EBCD-4B5D-955D-DAE03BE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  <a:prstGeom prst="rect">
            <a:avLst/>
          </a:prstGeom>
        </p:spPr>
        <p:txBody>
          <a:bodyPr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3B95B-B1F7-4600-8D22-AD7A00C4AD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0788" y="2322513"/>
            <a:ext cx="8662987" cy="3309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AD992-CC5C-43EA-8C97-C2036BFDD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4C5C62-3452-49AD-97D2-1EE2273C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0B5122-602C-4BB8-BD04-40CC2A313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1F98C5-DCA3-4AAC-8C7E-58B638FE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4670FE8-87E8-4FE2-B437-4F3954E9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687079D-53C7-4BBC-A843-6315E4C7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924DBA1-0E30-4F9F-9F9A-82AED546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9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743B0E5-41F6-44A3-8E2A-28BC3ED8DD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B22C98-8755-4B60-9158-1AFC81BF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0671" y="723672"/>
            <a:ext cx="2915296" cy="388466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l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F9F40-31A0-4D50-B709-3BDA458638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313" y="5005388"/>
            <a:ext cx="3609975" cy="85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0AD8D6-0F07-4B79-B048-610E30571A8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580670" y="6112465"/>
            <a:ext cx="3009660" cy="314914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A2E68FD-8458-4B08-AD7F-9BF9B1EF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43E7FC-72BA-4410-BEEB-6E6C1A0409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D8125C-8233-4C72-8983-CC6990AA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0402" y="334926"/>
            <a:ext cx="10380953" cy="417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CA81BCE9-F7ED-4154-818A-7F699215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01017"/>
            <a:ext cx="9428265" cy="1046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6E1EF7-8C88-414A-8D08-EAFDCD96F1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5963" y="733425"/>
            <a:ext cx="9672637" cy="3462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FB3EF423-89DD-47EF-9342-BC2A8CBF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88177DA-D5BB-4C3D-A00E-3C5A7764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C4F7893-0371-48EA-AB08-2B24C9C5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F0C034-6B76-4E63-BF15-7D8B798FD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CFBFD4-AE67-4CC7-B3B9-1A908309B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9AC58E-84E8-4925-911F-647770530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4495800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0E585EE-2D3B-48F9-B374-A83E2C55A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8C1EDD-013F-4E61-AE1E-A91C9132B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20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D8125C-8233-4C72-8983-CC6990AA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0402" y="334926"/>
            <a:ext cx="10380953" cy="417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CA81BCE9-F7ED-4154-818A-7F699215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01017"/>
            <a:ext cx="9428265" cy="1046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FB3EF423-89DD-47EF-9342-BC2A8CBF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2/4/20XX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88177DA-D5BB-4C3D-A00E-3C5A7764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C4F7893-0371-48EA-AB08-2B24C9C5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F0C034-6B76-4E63-BF15-7D8B798FD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CFBFD4-AE67-4CC7-B3B9-1A908309B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9AC58E-84E8-4925-911F-647770530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4495800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0E585EE-2D3B-48F9-B374-A83E2C55A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8C1EDD-013F-4E61-AE1E-A91C9132B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38C44DD-74B1-4AE9-B569-F63E2FEE9D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4307" y="3203709"/>
            <a:ext cx="1920240" cy="274320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spc="2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D24641D-27EE-4D95-AD1E-BDFB5EEC5C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4307" y="3477978"/>
            <a:ext cx="1920240" cy="274320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A7B09AC0-8D4B-4493-83A5-9DB293447F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4307" y="1150281"/>
            <a:ext cx="1920240" cy="19202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630C593-1E71-40BF-AA71-DFBE6064863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67147" y="1151688"/>
            <a:ext cx="1920240" cy="19202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2E684EF2-E9E7-44F1-922E-CD8D8B600D2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8581" y="1151688"/>
            <a:ext cx="1920240" cy="19202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C1252664-31E5-43E4-BF6F-51E72AC485C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68607" y="1151688"/>
            <a:ext cx="1920240" cy="19202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A049E15-2ACB-4446-AF06-7D15025AB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67147" y="3203709"/>
            <a:ext cx="1920240" cy="274320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spc="2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42322A6D-9B1B-4507-BECE-EE0FBB426F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67147" y="3477978"/>
            <a:ext cx="1920240" cy="274320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04DAAA6C-C8F0-4566-A3AA-7F12C4B0D9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16107" y="3203709"/>
            <a:ext cx="1920240" cy="274320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spc="2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174EE17C-EC9D-4F9D-A19C-90E2C7677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16107" y="3477978"/>
            <a:ext cx="1920240" cy="274320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F10BB8F-90AC-479D-AB84-4D2A409107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65067" y="3203709"/>
            <a:ext cx="1920240" cy="274320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spc="2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E69E59F9-8F92-45C9-BE95-9C54639A40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65067" y="3477978"/>
            <a:ext cx="1920240" cy="274320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1770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87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4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056">
          <p15:clr>
            <a:srgbClr val="F26B43"/>
          </p15:clr>
        </p15:guide>
        <p15:guide id="3" orient="horz" pos="1200">
          <p15:clr>
            <a:srgbClr val="F26B43"/>
          </p15:clr>
        </p15:guide>
        <p15:guide id="4" pos="528">
          <p15:clr>
            <a:srgbClr val="F26B43"/>
          </p15:clr>
        </p15:guide>
        <p15:guide id="5" pos="4584">
          <p15:clr>
            <a:srgbClr val="F26B43"/>
          </p15:clr>
        </p15:guide>
        <p15:guide id="6" pos="2424">
          <p15:clr>
            <a:srgbClr val="F26B43"/>
          </p15:clr>
        </p15:guide>
        <p15:guide id="7" pos="5136">
          <p15:clr>
            <a:srgbClr val="F26B43"/>
          </p15:clr>
        </p15:guide>
        <p15:guide id="8" pos="5664">
          <p15:clr>
            <a:srgbClr val="F26B43"/>
          </p15:clr>
        </p15:guide>
        <p15:guide id="9" pos="6216">
          <p15:clr>
            <a:srgbClr val="F26B43"/>
          </p15:clr>
        </p15:guide>
        <p15:guide id="10" pos="2952">
          <p15:clr>
            <a:srgbClr val="F26B43"/>
          </p15:clr>
        </p15:guide>
        <p15:guide id="11" orient="horz" pos="528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1848">
          <p15:clr>
            <a:srgbClr val="F26B43"/>
          </p15:clr>
        </p15:guide>
        <p15:guide id="14" orient="horz" pos="1512">
          <p15:clr>
            <a:srgbClr val="F26B43"/>
          </p15:clr>
        </p15:guide>
        <p15:guide id="15" orient="horz" pos="3144">
          <p15:clr>
            <a:srgbClr val="F26B43"/>
          </p15:clr>
        </p15:guide>
        <p15:guide id="16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assingers/awesome-readme" TargetMode="External"/><Relationship Id="rId2" Type="http://schemas.openxmlformats.org/officeDocument/2006/relationships/hyperlink" Target="https://github.com/bunnhimaybe/DocumentationWorkshop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customXml" Target="../ink/ink1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ucation.github.com/pac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unnhimaybe.github.io/DocumentationWorksho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docs.github.com/en/pag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pages/getting-started-with-github-pages/configuring-a-publishing-source-for-your-github-pages-sit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cotes2020/jekyll-theme-chirpy" TargetMode="Externa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them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themefisher.com/products/kross-bootstra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quare.github.io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nnhimaybe/DocumentationWorkshop/wiki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communities/about-wikis" TargetMode="Externa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HoneyBadger/awesome-github-wiki" TargetMode="External"/><Relationship Id="rId2" Type="http://schemas.openxmlformats.org/officeDocument/2006/relationships/hyperlink" Target="https://github.com/bunnhimaybe/DocumentationWorkshop/wik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github.com/internetarchive/openlibrary/wiki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dacy.com/code-documentation#:~:text=Share:,better%20documentation%20for%20your%20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tep-by-step-basics-code-autodocumentation-fa0d9ae4ac71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mosa1544.com/2019/09/19/use-sphinx-for-python-documentation/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hinx-doc.org/en/master/tutorial/describing-code.html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bunnhimaybe/DocumentationWorkshop/blob/master/samples/BAD_README.md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basic-syntax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me.s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3838-6CCC-4797-8ECB-7EF9DD857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052" y="4969650"/>
            <a:ext cx="6265486" cy="10752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6000"/>
              <a:t>Documentation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F99BCD9-99B4-425C-B3C0-E78EBA3C8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169" y="4613737"/>
            <a:ext cx="2827961" cy="1423029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1900" b="1"/>
              <a:t>    Nhi Pham</a:t>
            </a:r>
            <a:br>
              <a:rPr lang="en-US" sz="1900" b="1"/>
            </a:br>
            <a:r>
              <a:rPr lang="en-US" sz="1900">
                <a:solidFill>
                  <a:schemeClr val="accent3"/>
                </a:solidFill>
              </a:rPr>
              <a:t>Pod 8:</a:t>
            </a:r>
            <a:r>
              <a:rPr lang="en-US" sz="1900" b="1">
                <a:solidFill>
                  <a:schemeClr val="accent3"/>
                </a:solidFill>
              </a:rPr>
              <a:t> </a:t>
            </a:r>
            <a:r>
              <a:rPr lang="en-US" sz="1900" b="1">
                <a:solidFill>
                  <a:schemeClr val="tx2">
                    <a:lumMod val="49000"/>
                    <a:lumOff val="51000"/>
                  </a:schemeClr>
                </a:solidFill>
              </a:rPr>
              <a:t> </a:t>
            </a:r>
            <a:r>
              <a:rPr lang="en-US" sz="1900" b="1"/>
              <a:t>  Victoria Pham</a:t>
            </a:r>
            <a:br>
              <a:rPr lang="en-US" sz="1900" b="1"/>
            </a:br>
            <a:r>
              <a:rPr lang="en-US" sz="1900" b="1"/>
              <a:t>    Jenny Spicer</a:t>
            </a:r>
          </a:p>
        </p:txBody>
      </p:sp>
      <p:pic>
        <p:nvPicPr>
          <p:cNvPr id="30" name="Picture Placeholder 29" descr="Office desk with papers, laptop, pen and reading glasses">
            <a:extLst>
              <a:ext uri="{FF2B5EF4-FFF2-40B4-BE49-F238E27FC236}">
                <a16:creationId xmlns:a16="http://schemas.microsoft.com/office/drawing/2014/main" id="{EBEF8340-BD26-4016-B1B1-9BFC9B9427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" b="7"/>
          <a:stretch/>
        </p:blipFill>
        <p:spPr>
          <a:xfrm>
            <a:off x="392949" y="358660"/>
            <a:ext cx="10369604" cy="415427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50E38-C9DE-4B67-0495-4A30DE6D6EFC}"/>
              </a:ext>
            </a:extLst>
          </p:cNvPr>
          <p:cNvSpPr txBox="1"/>
          <p:nvPr/>
        </p:nvSpPr>
        <p:spPr>
          <a:xfrm>
            <a:off x="396280" y="6132469"/>
            <a:ext cx="5957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CSCI 5210 Software Engineering I,  Fall 2024</a:t>
            </a:r>
          </a:p>
        </p:txBody>
      </p:sp>
    </p:spTree>
    <p:extLst>
      <p:ext uri="{BB962C8B-B14F-4D97-AF65-F5344CB8AC3E}">
        <p14:creationId xmlns:p14="http://schemas.microsoft.com/office/powerpoint/2010/main" val="199708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2AD4-2F50-C298-E136-86048E5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README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3455-C6F5-AC5F-911F-88D92E117E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600" y="2135607"/>
            <a:ext cx="9271909" cy="3864309"/>
          </a:xfrm>
        </p:spPr>
        <p:txBody>
          <a:bodyPr lIns="91440" tIns="45720" rIns="91440" bIns="45720" anchor="t"/>
          <a:lstStyle/>
          <a:p>
            <a:r>
              <a:rPr lang="en-US" sz="3200" b="1"/>
              <a:t>Ours: </a:t>
            </a:r>
            <a:r>
              <a:rPr lang="en-US" sz="3200">
                <a:ea typeface="+mn-lt"/>
                <a:cs typeface="+mn-lt"/>
                <a:hlinkClick r:id="rId2"/>
              </a:rPr>
              <a:t>https://github.com/bunnhimaybe/DocumentationWorkshop</a:t>
            </a:r>
            <a:endParaRPr lang="en-US" sz="3200">
              <a:ea typeface="+mn-lt"/>
              <a:cs typeface="+mn-lt"/>
            </a:endParaRPr>
          </a:p>
          <a:p>
            <a:r>
              <a:rPr lang="en-US" sz="3200" b="1">
                <a:ea typeface="+mn-lt"/>
                <a:cs typeface="+mn-lt"/>
              </a:rPr>
              <a:t>Explore in your free time: </a:t>
            </a:r>
            <a:r>
              <a:rPr lang="en-US" sz="3200">
                <a:ea typeface="+mn-lt"/>
                <a:cs typeface="+mn-lt"/>
                <a:hlinkClick r:id="rId3"/>
              </a:rPr>
              <a:t>https://github.com/matiassingers/awesome-readme</a:t>
            </a:r>
            <a:endParaRPr lang="en-US" sz="3200">
              <a:ea typeface="+mn-lt"/>
              <a:cs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08B67-1242-D33A-65B4-125C3FAE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READMES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76CEC-A7F4-E77C-BD4F-02F902F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69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95A4-E895-4525-E5DA-459A5B9F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Introduction to Commit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694F-815B-E7A5-83F0-822BB0A847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1638" y="2132013"/>
            <a:ext cx="8821137" cy="3309937"/>
          </a:xfrm>
        </p:spPr>
        <p:txBody>
          <a:bodyPr lIns="91440" tIns="45720" rIns="91440" bIns="45720" anchor="t"/>
          <a:lstStyle/>
          <a:p>
            <a:r>
              <a:rPr lang="en-US" sz="2400" b="1"/>
              <a:t>What </a:t>
            </a:r>
            <a:r>
              <a:rPr lang="en-US" sz="2400"/>
              <a:t>is a commit message?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Brief description(s)</a:t>
            </a:r>
          </a:p>
          <a:p>
            <a:r>
              <a:rPr lang="en-US" sz="2400" b="1"/>
              <a:t>Why </a:t>
            </a:r>
            <a:r>
              <a:rPr lang="en-US" sz="2400"/>
              <a:t>it is</a:t>
            </a:r>
            <a:r>
              <a:rPr lang="en-US" sz="2400" b="1"/>
              <a:t> </a:t>
            </a:r>
            <a:r>
              <a:rPr lang="en-US" sz="2400"/>
              <a:t>important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Tracking changes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Collaboration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Debugging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Code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93FAC-CB42-DD42-EE89-338C80FD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COMMIT MESSAGES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0A94D-3448-6455-4C77-FFCD2B4E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DF8ACBEA-F119-EBCB-24C5-439D3A1E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66" y="2733026"/>
            <a:ext cx="6096000" cy="292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4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C0EC-F2F9-1649-58C5-9DE6F01F4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4443" y="963964"/>
            <a:ext cx="3282184" cy="753406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/>
              <a:t>Best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592E6-A3BF-7829-1F1F-244FCB0A4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444" y="2402613"/>
            <a:ext cx="3282183" cy="3261624"/>
          </a:xfrm>
        </p:spPr>
        <p:txBody>
          <a:bodyPr lIns="91440" tIns="45720" rIns="91440" bIns="45720" anchor="ctr">
            <a:noAutofit/>
          </a:bodyPr>
          <a:lstStyle/>
          <a:p>
            <a:pPr marL="171450" indent="-171450">
              <a:buChar char="•"/>
            </a:pPr>
            <a:r>
              <a:rPr lang="en-US" sz="2400">
                <a:ea typeface="+mn-lt"/>
                <a:cs typeface="+mn-lt"/>
              </a:rPr>
              <a:t>Capitalization and Punctuation</a:t>
            </a:r>
          </a:p>
          <a:p>
            <a:pPr marL="171450" indent="-171450">
              <a:buChar char="•"/>
            </a:pPr>
            <a:r>
              <a:rPr lang="en-US" sz="2400"/>
              <a:t>Imperative Action</a:t>
            </a:r>
          </a:p>
          <a:p>
            <a:pPr marL="171450" indent="-171450">
              <a:buChar char="•"/>
            </a:pPr>
            <a:r>
              <a:rPr lang="en-US" sz="2400"/>
              <a:t>Commit  Type</a:t>
            </a:r>
          </a:p>
          <a:p>
            <a:pPr marL="857250" lvl="1">
              <a:buFont typeface="Courier New" panose="020B0604020202020204" pitchFamily="34" charset="0"/>
              <a:buChar char="o"/>
            </a:pPr>
            <a:r>
              <a:rPr lang="en-US" sz="2400">
                <a:latin typeface="Univers Condensed"/>
              </a:rPr>
              <a:t>feat</a:t>
            </a:r>
            <a:r>
              <a:rPr lang="en-US" sz="2400">
                <a:ea typeface="+mn-lt"/>
                <a:cs typeface="+mn-lt"/>
              </a:rPr>
              <a:t> , </a:t>
            </a:r>
            <a:r>
              <a:rPr lang="en-US" sz="2400">
                <a:latin typeface="Univers Condensed"/>
              </a:rPr>
              <a:t>fix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>
                <a:latin typeface="Univers Condensed"/>
              </a:rPr>
              <a:t>refactor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>
                <a:latin typeface="Univers Condensed"/>
              </a:rPr>
              <a:t>docs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>
                <a:latin typeface="Univers Condensed"/>
              </a:rPr>
              <a:t>style</a:t>
            </a:r>
          </a:p>
          <a:p>
            <a:pPr marL="171450" indent="-171450">
              <a:buChar char="•"/>
            </a:pPr>
            <a:r>
              <a:rPr lang="en-US" sz="2400"/>
              <a:t>Length</a:t>
            </a:r>
          </a:p>
          <a:p>
            <a:pPr marL="171450" indent="-171450">
              <a:buChar char="•"/>
            </a:pPr>
            <a:r>
              <a:rPr lang="en-US" sz="2400"/>
              <a:t>Content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B0BC8DC-BCA3-63B2-F0A4-F9C1B998CDB4}"/>
              </a:ext>
            </a:extLst>
          </p:cNvPr>
          <p:cNvSpPr txBox="1">
            <a:spLocks/>
          </p:cNvSpPr>
          <p:nvPr/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cap="all" spc="300">
                <a:solidFill>
                  <a:schemeClr val="accent1"/>
                </a:solidFill>
              </a:rPr>
              <a:t>COMMIT MESSAGES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4A157CF-9DE4-68FB-0EF8-910D3720316D}"/>
              </a:ext>
            </a:extLst>
          </p:cNvPr>
          <p:cNvSpPr txBox="1">
            <a:spLocks/>
          </p:cNvSpPr>
          <p:nvPr/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2B7CBA4-B6F8-42AF-9F87-A3019C537482}" type="slidenum">
              <a:rPr lang="en-US" sz="3600" b="1" smtClean="0">
                <a:solidFill>
                  <a:schemeClr val="accent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 sz="3600" b="1">
              <a:solidFill>
                <a:schemeClr val="accent1"/>
              </a:solidFill>
            </a:endParaRPr>
          </a:p>
        </p:txBody>
      </p:sp>
      <p:pic>
        <p:nvPicPr>
          <p:cNvPr id="10" name="Picture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69B6DA-62F5-2CE7-816E-D2F2B5DD5B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40646"/>
          <a:stretch/>
        </p:blipFill>
        <p:spPr>
          <a:xfrm>
            <a:off x="0" y="0"/>
            <a:ext cx="6433127" cy="6858000"/>
          </a:xfrm>
        </p:spPr>
      </p:pic>
    </p:spTree>
    <p:extLst>
      <p:ext uri="{BB962C8B-B14F-4D97-AF65-F5344CB8AC3E}">
        <p14:creationId xmlns:p14="http://schemas.microsoft.com/office/powerpoint/2010/main" val="324651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C0EC-F2F9-1649-58C5-9DE6F01F4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4443" y="705172"/>
            <a:ext cx="3296561" cy="1040952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/>
              <a:t>Common Mistakes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592E6-A3BF-7829-1F1F-244FCB0A4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764" y="2402613"/>
            <a:ext cx="2865240" cy="3253020"/>
          </a:xfrm>
        </p:spPr>
        <p:txBody>
          <a:bodyPr lIns="91440" tIns="45720" rIns="91440" bIns="45720" anchor="ctr">
            <a:noAutofit/>
          </a:bodyPr>
          <a:lstStyle/>
          <a:p>
            <a:pPr marL="285750" indent="-285750">
              <a:buChar char="•"/>
            </a:pPr>
            <a:r>
              <a:rPr lang="en-US" sz="4000"/>
              <a:t>Rambling</a:t>
            </a:r>
          </a:p>
          <a:p>
            <a:pPr marL="285750" indent="-285750">
              <a:buChar char="•"/>
            </a:pPr>
            <a:r>
              <a:rPr lang="en-US" sz="4000"/>
              <a:t>Doesn't contain objective</a:t>
            </a:r>
          </a:p>
        </p:txBody>
      </p:sp>
      <p:pic>
        <p:nvPicPr>
          <p:cNvPr id="7" name="Picture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045F38BC-1DEA-698B-A012-13E2842A3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76" b="576"/>
          <a:stretch/>
        </p:blipFill>
        <p:spPr/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B0BC8DC-BCA3-63B2-F0A4-F9C1B998CDB4}"/>
              </a:ext>
            </a:extLst>
          </p:cNvPr>
          <p:cNvSpPr txBox="1">
            <a:spLocks/>
          </p:cNvSpPr>
          <p:nvPr/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cap="all" spc="300">
                <a:solidFill>
                  <a:schemeClr val="accent1"/>
                </a:solidFill>
              </a:rPr>
              <a:t>COMMIT MESSAGES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4A157CF-9DE4-68FB-0EF8-910D3720316D}"/>
              </a:ext>
            </a:extLst>
          </p:cNvPr>
          <p:cNvSpPr txBox="1">
            <a:spLocks/>
          </p:cNvSpPr>
          <p:nvPr/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2B7CBA4-B6F8-42AF-9F87-A3019C537482}" type="slidenum">
              <a:rPr lang="en-US" sz="3600" b="1" smtClean="0">
                <a:solidFill>
                  <a:schemeClr val="accent1"/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en-US" sz="36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49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95A4-E895-4525-E5DA-459A5B9F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Commit How-to: </a:t>
            </a:r>
            <a:r>
              <a:rPr lang="en-US" err="1"/>
              <a:t>VSCode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A4E6EE-7EDC-ACBB-43E0-A951CC76DC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96282" y="1908094"/>
            <a:ext cx="6960000" cy="41387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93FAC-CB42-DD42-EE89-338C80FD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COMMIT MESSAGES</a:t>
            </a:r>
            <a:endParaRPr lang="en-US" sz="1600" b="1">
              <a:solidFill>
                <a:srgbClr val="000000"/>
              </a:solidFill>
            </a:endParaRPr>
          </a:p>
          <a:p>
            <a:endParaRPr lang="en-US" sz="16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0A94D-3448-6455-4C77-FFCD2B4E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8B2888-A461-DF5C-3FB1-747BB8CFCC48}"/>
              </a:ext>
            </a:extLst>
          </p:cNvPr>
          <p:cNvSpPr/>
          <p:nvPr/>
        </p:nvSpPr>
        <p:spPr>
          <a:xfrm>
            <a:off x="2400000" y="2376000"/>
            <a:ext cx="1908000" cy="63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08BF2A-D7D6-66B5-D2D8-0DBDF2376452}"/>
                  </a:ext>
                </a:extLst>
              </p14:cNvPr>
              <p14:cNvContentPartPr/>
              <p14:nvPr/>
            </p14:nvContentPartPr>
            <p14:xfrm>
              <a:off x="3365805" y="2374892"/>
              <a:ext cx="12000" cy="12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08BF2A-D7D6-66B5-D2D8-0DBDF23764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5805" y="1774892"/>
                <a:ext cx="1200000" cy="1200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AF64594-9120-7AB7-C8B4-9D501FE2FD72}"/>
              </a:ext>
            </a:extLst>
          </p:cNvPr>
          <p:cNvSpPr/>
          <p:nvPr/>
        </p:nvSpPr>
        <p:spPr>
          <a:xfrm>
            <a:off x="2064000" y="2760000"/>
            <a:ext cx="384000" cy="408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4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95A4-E895-4525-E5DA-459A5B9F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Commit How-to: Terminal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45F6DD-3767-2E9C-C040-C7F10600DF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65" b="13025"/>
          <a:stretch/>
        </p:blipFill>
        <p:spPr>
          <a:xfrm>
            <a:off x="662723" y="2222453"/>
            <a:ext cx="9875567" cy="36060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93FAC-CB42-DD42-EE89-338C80FD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COMMIT MESSAGES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0A94D-3448-6455-4C77-FFCD2B4E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63790D-DD49-99D8-9081-13CF9658B404}"/>
                  </a:ext>
                </a:extLst>
              </p14:cNvPr>
              <p14:cNvContentPartPr/>
              <p14:nvPr/>
            </p14:nvContentPartPr>
            <p14:xfrm>
              <a:off x="676803" y="2559986"/>
              <a:ext cx="1081897" cy="26128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63790D-DD49-99D8-9081-13CF9658B4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807" y="2542016"/>
                <a:ext cx="1117528" cy="296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72DAAB-CE21-01A1-6960-90685CD20B4D}"/>
                  </a:ext>
                </a:extLst>
              </p14:cNvPr>
              <p14:cNvContentPartPr/>
              <p14:nvPr/>
            </p14:nvContentPartPr>
            <p14:xfrm>
              <a:off x="675165" y="4352430"/>
              <a:ext cx="1056253" cy="21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72DAAB-CE21-01A1-6960-90685CD20B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171" y="4334460"/>
                <a:ext cx="1091881" cy="2497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F9DCEDA-211C-A524-521A-B2671F2CA3B9}"/>
              </a:ext>
            </a:extLst>
          </p:cNvPr>
          <p:cNvSpPr/>
          <p:nvPr/>
        </p:nvSpPr>
        <p:spPr>
          <a:xfrm>
            <a:off x="660000" y="2748000"/>
            <a:ext cx="4260000" cy="25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144D18-83FE-7F5F-37B8-F6B8BDA62FE8}"/>
                  </a:ext>
                </a:extLst>
              </p14:cNvPr>
              <p14:cNvContentPartPr/>
              <p14:nvPr/>
            </p14:nvContentPartPr>
            <p14:xfrm>
              <a:off x="5490649" y="3035086"/>
              <a:ext cx="12000" cy="12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144D18-83FE-7F5F-37B8-F6B8BDA62F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0649" y="-564914"/>
                <a:ext cx="3600000" cy="720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2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95A4-E895-4525-E5DA-459A5B9F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Commit How-to: In-browser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A3F8E9-A536-323A-8B14-2138B68755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92185" y="1918762"/>
            <a:ext cx="7420130" cy="41361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93FAC-CB42-DD42-EE89-338C80FD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COMMIT MESSAGES</a:t>
            </a:r>
            <a:endParaRPr lang="en-US" sz="1600" b="1">
              <a:solidFill>
                <a:srgbClr val="000000"/>
              </a:solidFill>
            </a:endParaRPr>
          </a:p>
          <a:p>
            <a:endParaRPr lang="en-US" sz="16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0A94D-3448-6455-4C77-FFCD2B4E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91440" tIns="45720" rIns="91440" bIns="45720" anchor="t"/>
          <a:lstStyle/>
          <a:p>
            <a:fld id="{42B7CBA4-B6F8-42AF-9F87-A3019C537482}" type="slidenum">
              <a:rPr lang="en-US" dirty="0" smtClean="0"/>
              <a:pPr/>
              <a:t>16</a:t>
            </a:fld>
            <a:r>
              <a:rPr lang="en-US"/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1EF4DE-183F-CE2A-67CB-A33ABCA44316}"/>
                  </a:ext>
                </a:extLst>
              </p14:cNvPr>
              <p14:cNvContentPartPr/>
              <p14:nvPr/>
            </p14:nvContentPartPr>
            <p14:xfrm>
              <a:off x="2099515" y="4234384"/>
              <a:ext cx="282265" cy="143037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1EF4DE-183F-CE2A-67CB-A33ABCA443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1536" y="4216387"/>
                <a:ext cx="317863" cy="14660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66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AAB1-E8EC-D1DA-9E08-11BEB668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9978"/>
            <a:ext cx="9527275" cy="1241944"/>
          </a:xfrm>
        </p:spPr>
        <p:txBody>
          <a:bodyPr>
            <a:normAutofit fontScale="90000"/>
          </a:bodyPr>
          <a:lstStyle/>
          <a:p>
            <a:r>
              <a:rPr lang="en-US" sz="6000"/>
              <a:t>GitHub Education </a:t>
            </a:r>
            <a:br>
              <a:rPr lang="en-US" sz="6000"/>
            </a:br>
            <a:r>
              <a:rPr lang="en-US" sz="3600"/>
              <a:t>Student Developer Pack</a:t>
            </a:r>
            <a:endParaRPr lang="en-US" sz="6000"/>
          </a:p>
        </p:txBody>
      </p:sp>
      <p:pic>
        <p:nvPicPr>
          <p:cNvPr id="22" name="Content Placeholder 21" descr="GitHub Education">
            <a:extLst>
              <a:ext uri="{FF2B5EF4-FFF2-40B4-BE49-F238E27FC236}">
                <a16:creationId xmlns:a16="http://schemas.microsoft.com/office/drawing/2014/main" id="{835E0416-E6A1-E5E6-863E-F897AD604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896" y="2478505"/>
            <a:ext cx="6531366" cy="29716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E42A6D-91D0-DED3-ECE2-46ADE0C0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/>
              <a:t>GITHUB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09487-23B8-BFF6-599C-738CE385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8F3EC8-EB47-238A-6E3B-E6618154496F}"/>
              </a:ext>
            </a:extLst>
          </p:cNvPr>
          <p:cNvSpPr txBox="1"/>
          <p:nvPr/>
        </p:nvSpPr>
        <p:spPr>
          <a:xfrm>
            <a:off x="418390" y="6123560"/>
            <a:ext cx="75946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linkClick r:id="rId4"/>
              </a:rPr>
              <a:t>https://education.github.com/pack</a:t>
            </a:r>
            <a:r>
              <a:rPr lang="en-US" sz="16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67B837-9CA2-C449-DEFB-F4A0AE63C701}"/>
              </a:ext>
            </a:extLst>
          </p:cNvPr>
          <p:cNvSpPr txBox="1"/>
          <p:nvPr/>
        </p:nvSpPr>
        <p:spPr>
          <a:xfrm>
            <a:off x="7504785" y="2228803"/>
            <a:ext cx="2945454" cy="34778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Learning Paths</a:t>
            </a:r>
          </a:p>
          <a:p>
            <a:r>
              <a:rPr lang="en-US" sz="2000">
                <a:solidFill>
                  <a:schemeClr val="accent1"/>
                </a:solidFill>
              </a:rPr>
              <a:t>Experiences</a:t>
            </a:r>
          </a:p>
          <a:p>
            <a:r>
              <a:rPr lang="en-US" sz="2000">
                <a:solidFill>
                  <a:schemeClr val="accent1"/>
                </a:solidFill>
              </a:rPr>
              <a:t>Community Exchange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Events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Custom Domains</a:t>
            </a:r>
            <a:br>
              <a:rPr lang="en-US" sz="2000">
                <a:solidFill>
                  <a:schemeClr val="accent1"/>
                </a:solidFill>
              </a:rPr>
            </a:br>
            <a:endParaRPr lang="en-US" sz="2000">
              <a:solidFill>
                <a:schemeClr val="accent1"/>
              </a:solidFill>
            </a:endParaRPr>
          </a:p>
          <a:p>
            <a:r>
              <a:rPr lang="en-US" sz="2000" b="1">
                <a:solidFill>
                  <a:schemeClr val="accent1"/>
                </a:solidFill>
              </a:rPr>
              <a:t>GitHub Pro </a:t>
            </a:r>
            <a:r>
              <a:rPr lang="en-US" sz="2000">
                <a:solidFill>
                  <a:schemeClr val="accent1"/>
                </a:solidFill>
              </a:rPr>
              <a:t>– </a:t>
            </a:r>
          </a:p>
          <a:p>
            <a:r>
              <a:rPr lang="en-US" sz="2000">
                <a:solidFill>
                  <a:schemeClr val="accent1"/>
                </a:solidFill>
              </a:rPr>
              <a:t>Unlimited repositories Packages</a:t>
            </a:r>
          </a:p>
          <a:p>
            <a:r>
              <a:rPr lang="en-US" sz="2000" err="1">
                <a:solidFill>
                  <a:schemeClr val="accent1"/>
                </a:solidFill>
              </a:rPr>
              <a:t>Codespaces</a:t>
            </a:r>
            <a:r>
              <a:rPr lang="en-US" sz="2000">
                <a:solidFill>
                  <a:schemeClr val="accent1"/>
                </a:solidFill>
              </a:rPr>
              <a:t> </a:t>
            </a:r>
          </a:p>
          <a:p>
            <a:r>
              <a:rPr lang="en-US" sz="2000">
                <a:solidFill>
                  <a:schemeClr val="accent1"/>
                </a:solidFill>
              </a:rPr>
              <a:t>Copilot</a:t>
            </a:r>
          </a:p>
        </p:txBody>
      </p:sp>
    </p:spTree>
    <p:extLst>
      <p:ext uri="{BB962C8B-B14F-4D97-AF65-F5344CB8AC3E}">
        <p14:creationId xmlns:p14="http://schemas.microsoft.com/office/powerpoint/2010/main" val="223547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0D20-55EE-1B0F-06A8-FACEAE29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F46DD-DC3D-68E1-A36C-E94B2349B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993" y="2115290"/>
            <a:ext cx="2915591" cy="3318609"/>
          </a:xfrm>
        </p:spPr>
        <p:txBody>
          <a:bodyPr lIns="91440" tIns="45720" rIns="91440" bIns="4572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>
                <a:ea typeface="+mn-lt"/>
                <a:cs typeface="+mn-lt"/>
                <a:hlinkClick r:id="rId3"/>
              </a:rPr>
              <a:t>https://bunnhimaybe.github.io/DocumentationWorkshop/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 sz="1800"/>
          </a:p>
          <a:p>
            <a:pPr marL="457200" indent="-457200">
              <a:spcBef>
                <a:spcPts val="0"/>
              </a:spcBef>
              <a:buFont typeface="Arial,Sans-Serif"/>
              <a:buChar char="•"/>
            </a:pPr>
            <a:r>
              <a:rPr lang="en-US" sz="2800"/>
              <a:t>Free static web hosting service</a:t>
            </a:r>
          </a:p>
          <a:p>
            <a:pPr marL="457200" indent="-457200">
              <a:spcBef>
                <a:spcPts val="0"/>
              </a:spcBef>
              <a:buFont typeface="Arial,Sans-Serif"/>
              <a:buChar char="•"/>
            </a:pPr>
            <a:r>
              <a:rPr lang="en-US" sz="2800"/>
              <a:t>Accounts can have one user site and unlimited project sites</a:t>
            </a:r>
            <a:endParaRPr lang="en-US" sz="2800">
              <a:solidFill>
                <a:srgbClr val="ED625F"/>
              </a:solidFill>
            </a:endParaRPr>
          </a:p>
          <a:p>
            <a:pPr marL="457200" indent="-457200">
              <a:spcBef>
                <a:spcPts val="0"/>
              </a:spcBef>
              <a:buFont typeface="Arial,Sans-Serif"/>
              <a:buChar char="•"/>
            </a:pPr>
            <a:endParaRPr lang="en-US" sz="2800" b="1">
              <a:solidFill>
                <a:srgbClr val="ED625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AC68F-DCCC-087F-52B4-B3A33CB1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GITHUB PAGES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53770-0FB7-4F17-4DA6-311AFD2E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A6CE986-EA3E-440B-8482-0DDC1BE4199A}"/>
              </a:ext>
            </a:extLst>
          </p:cNvPr>
          <p:cNvSpPr txBox="1"/>
          <p:nvPr/>
        </p:nvSpPr>
        <p:spPr>
          <a:xfrm>
            <a:off x="439784" y="6129841"/>
            <a:ext cx="302358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6"/>
                </a:solidFill>
                <a:hlinkClick r:id="rId4"/>
              </a:rPr>
              <a:t>https://docs.github.com/en/pages</a:t>
            </a:r>
            <a:r>
              <a:rPr lang="en-US" sz="160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4" name="Picture 3" descr="A computer on a desk&#10;&#10;Description automatically generated">
            <a:extLst>
              <a:ext uri="{FF2B5EF4-FFF2-40B4-BE49-F238E27FC236}">
                <a16:creationId xmlns:a16="http://schemas.microsoft.com/office/drawing/2014/main" id="{833A9B3D-8493-4B6A-8558-D9ED79139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55" y="1995243"/>
            <a:ext cx="6786113" cy="38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5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4F11-E68F-8F80-9E2F-EC7080E3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/>
              <a:t>Set Up GitHub Pages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3989-5472-06F5-8134-1BF0ADB9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GITHUB PAGES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0EDA-775C-B0FC-4F5D-95773E4B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Content Placeholder 5" descr="how to enable github pages">
            <a:extLst>
              <a:ext uri="{FF2B5EF4-FFF2-40B4-BE49-F238E27FC236}">
                <a16:creationId xmlns:a16="http://schemas.microsoft.com/office/drawing/2014/main" id="{3C996E2B-F2FF-D6B7-A14A-EE0CA886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6169" y="2121399"/>
            <a:ext cx="6685641" cy="3731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2BDDD2-A891-F6E4-0C8B-5DEF7C42EB4A}"/>
              </a:ext>
            </a:extLst>
          </p:cNvPr>
          <p:cNvSpPr txBox="1"/>
          <p:nvPr/>
        </p:nvSpPr>
        <p:spPr>
          <a:xfrm>
            <a:off x="7485937" y="1950232"/>
            <a:ext cx="3338945" cy="41960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>
                <a:solidFill>
                  <a:schemeClr val="accent1"/>
                </a:solidFill>
                <a:cs typeface="Arial"/>
              </a:rPr>
              <a:t>1. Create repository</a:t>
            </a: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chemeClr val="accent1"/>
                </a:solidFill>
                <a:cs typeface="Arial"/>
              </a:rPr>
              <a:t> * User default:</a:t>
            </a:r>
            <a:br>
              <a:rPr lang="en-US" sz="2400">
                <a:cs typeface="Arial"/>
              </a:rPr>
            </a:br>
            <a:r>
              <a:rPr lang="en-US" sz="2400" b="1" i="1">
                <a:solidFill>
                  <a:schemeClr val="accent1"/>
                </a:solidFill>
                <a:cs typeface="Arial"/>
              </a:rPr>
              <a:t> username</a:t>
            </a:r>
            <a:r>
              <a:rPr lang="en-US" sz="2400" b="1">
                <a:solidFill>
                  <a:schemeClr val="accent1"/>
                </a:solidFill>
                <a:cs typeface="Arial"/>
              </a:rPr>
              <a:t>.github.io </a:t>
            </a: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chemeClr val="accent1"/>
                </a:solidFill>
                <a:cs typeface="Arial"/>
              </a:rPr>
              <a:t>2. Clone repository</a:t>
            </a: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chemeClr val="accent1"/>
                </a:solidFill>
                <a:cs typeface="Arial"/>
              </a:rPr>
              <a:t>3. Create entry file (index.html or README.md)</a:t>
            </a: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chemeClr val="accent1"/>
                </a:solidFill>
                <a:cs typeface="Arial"/>
              </a:rPr>
              <a:t>4. Publish </a:t>
            </a:r>
          </a:p>
          <a:p>
            <a:pPr>
              <a:spcBef>
                <a:spcPts val="1000"/>
              </a:spcBef>
            </a:pPr>
            <a:r>
              <a:rPr lang="en-US" sz="2400" b="1">
                <a:solidFill>
                  <a:schemeClr val="accent1"/>
                </a:solidFill>
                <a:cs typeface="Arial"/>
              </a:rPr>
              <a:t>5. Enable GitHub Pages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91838109-AA3C-9357-513C-A6FF6C5339EA}"/>
              </a:ext>
            </a:extLst>
          </p:cNvPr>
          <p:cNvSpPr txBox="1"/>
          <p:nvPr/>
        </p:nvSpPr>
        <p:spPr>
          <a:xfrm>
            <a:off x="466164" y="6069106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ED625F"/>
                </a:solidFill>
                <a:hlinkClick r:id="rId3"/>
              </a:rPr>
              <a:t>https://pages.github.com/</a:t>
            </a:r>
            <a:r>
              <a:rPr lang="en-US">
                <a:solidFill>
                  <a:srgbClr val="ED625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27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4B2B35-06F8-4F5C-A618-6002214C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480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6392955-6557-4ED6-B174-E9F9D52D2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0"/>
            <a:ext cx="6025116" cy="3352226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4000"/>
              <a:t>Introduction</a:t>
            </a:r>
            <a:br>
              <a:rPr lang="en-US" sz="4000"/>
            </a:br>
            <a:r>
              <a:rPr lang="en-US" sz="4000"/>
              <a:t>README Files</a:t>
            </a:r>
            <a:br>
              <a:rPr lang="en-US" sz="4000"/>
            </a:br>
            <a:r>
              <a:rPr lang="en-US" sz="4000"/>
              <a:t>Commit Messages</a:t>
            </a:r>
          </a:p>
          <a:p>
            <a:r>
              <a:rPr lang="en-US" sz="4000"/>
              <a:t>GitHub Pages &amp; Wiki</a:t>
            </a:r>
            <a:br>
              <a:rPr lang="en-US" sz="4000"/>
            </a:br>
            <a:r>
              <a:rPr lang="en-US" sz="4000"/>
              <a:t>Auto-Documentation</a:t>
            </a:r>
          </a:p>
        </p:txBody>
      </p:sp>
      <p:pic>
        <p:nvPicPr>
          <p:cNvPr id="12" name="Picture Placeholder 11" descr="Close up of a calculator">
            <a:extLst>
              <a:ext uri="{FF2B5EF4-FFF2-40B4-BE49-F238E27FC236}">
                <a16:creationId xmlns:a16="http://schemas.microsoft.com/office/drawing/2014/main" id="{C320AFE2-20CA-43D3-8E4E-28DBD9F9B75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480" y="1928306"/>
            <a:ext cx="3465576" cy="4105656"/>
          </a:xfr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BBB7DCC-419E-4462-B49C-E0F2281E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lIns="91440" tIns="45720" rIns="91440" bIns="45720" anchor="t"/>
          <a:lstStyle/>
          <a:p>
            <a:r>
              <a:rPr lang="en-US" sz="1600" b="1"/>
              <a:t>DOCUMENTATION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06A6756-4AD0-48B1-A2A6-221571B1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FB5BC9EA-4FEE-444B-92CE-4488B20DCB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6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392F-84E0-5D62-E964-CFCBA0215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465" y="5331762"/>
            <a:ext cx="4973746" cy="68066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Deployment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4CB61E-9062-E33C-C259-1A994717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GITHUB PAGES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FE9AC3-E448-5D90-E88F-C05DACBB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98EB5B98-D64E-F08E-E6A9-845247350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6485" y="1054795"/>
            <a:ext cx="3955212" cy="4470165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sz="2800" b="1"/>
              <a:t>GitHub Actions</a:t>
            </a:r>
          </a:p>
          <a:p>
            <a:pPr marL="457200" indent="-457200">
              <a:buChar char="•"/>
            </a:pPr>
            <a:r>
              <a:rPr lang="en-US" sz="2800">
                <a:ea typeface="+mn-lt"/>
                <a:cs typeface="+mn-lt"/>
              </a:rPr>
              <a:t>enabled to use built-in Jekyll</a:t>
            </a:r>
          </a:p>
          <a:p>
            <a:r>
              <a:rPr lang="en-US" sz="2800" b="1"/>
              <a:t>From a branch</a:t>
            </a:r>
            <a:endParaRPr lang="en-US" sz="2800" b="1">
              <a:solidFill>
                <a:srgbClr val="000000"/>
              </a:solidFill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800"/>
              <a:t>Other builds</a:t>
            </a:r>
          </a:p>
          <a:p>
            <a:pPr marL="457200" indent="-457200">
              <a:buFont typeface="Arial,Sans-Serif"/>
              <a:buChar char="•"/>
            </a:pPr>
            <a:r>
              <a:rPr lang="en-US" sz="2800">
                <a:solidFill>
                  <a:srgbClr val="ED625F"/>
                </a:solidFill>
              </a:rPr>
              <a:t>Disable </a:t>
            </a:r>
            <a:r>
              <a:rPr lang="en-US" sz="2800" err="1">
                <a:solidFill>
                  <a:srgbClr val="ED625F"/>
                </a:solidFill>
              </a:rPr>
              <a:t>Github</a:t>
            </a:r>
            <a:r>
              <a:rPr lang="en-US" sz="2800">
                <a:solidFill>
                  <a:srgbClr val="ED625F"/>
                </a:solidFill>
              </a:rPr>
              <a:t> Actions and add </a:t>
            </a:r>
            <a:r>
              <a:rPr lang="en-US" sz="2800" b="1">
                <a:solidFill>
                  <a:srgbClr val="ED625F"/>
                </a:solidFill>
              </a:rPr>
              <a:t>.</a:t>
            </a:r>
            <a:r>
              <a:rPr lang="en-US" sz="2800" b="1" err="1">
                <a:solidFill>
                  <a:srgbClr val="ED625F"/>
                </a:solidFill>
              </a:rPr>
              <a:t>nojekyll</a:t>
            </a:r>
            <a:r>
              <a:rPr lang="en-US" sz="2800" b="1">
                <a:solidFill>
                  <a:srgbClr val="ED625F"/>
                </a:solidFill>
              </a:rPr>
              <a:t> </a:t>
            </a:r>
            <a:r>
              <a:rPr lang="en-US" sz="2800">
                <a:solidFill>
                  <a:srgbClr val="ED625F"/>
                </a:solidFill>
              </a:rPr>
              <a:t>file to root to deploy the content directly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0E6BE-E197-7A4C-9E5E-874BAEB245FA}"/>
              </a:ext>
            </a:extLst>
          </p:cNvPr>
          <p:cNvSpPr txBox="1"/>
          <p:nvPr/>
        </p:nvSpPr>
        <p:spPr>
          <a:xfrm>
            <a:off x="396815" y="6090249"/>
            <a:ext cx="109095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hlinkClick r:id="rId3"/>
              </a:rPr>
              <a:t>https://docs.github.com/en/pages/getting-started-with-github-pages/configuring-a-publishing-source-for-your-github-pages-site</a:t>
            </a:r>
            <a:r>
              <a:rPr lang="en-US" sz="1600"/>
              <a:t> 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2F9D84-D213-A316-0D33-81673FBE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32" y="1053199"/>
            <a:ext cx="5909095" cy="3411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0FEB4D-B8AF-A0A8-325A-72F841A2A62B}"/>
              </a:ext>
            </a:extLst>
          </p:cNvPr>
          <p:cNvSpPr txBox="1"/>
          <p:nvPr/>
        </p:nvSpPr>
        <p:spPr>
          <a:xfrm>
            <a:off x="454325" y="698740"/>
            <a:ext cx="5316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https://github.com/cotes2020/jekyll-theme-chirpy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673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0749-D7BB-1E61-4479-3A41F0D5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/>
              <a:t>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67B0-D9A1-4BDF-C789-1CD27C81D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550" y="2279792"/>
            <a:ext cx="2985219" cy="3993193"/>
          </a:xfrm>
        </p:spPr>
        <p:txBody>
          <a:bodyPr lIns="91440" tIns="45720" rIns="91440" bIns="45720" anchor="t">
            <a:norm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Jekyll Themes</a:t>
            </a:r>
            <a:endParaRPr lang="en-US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Supported Themes </a:t>
            </a:r>
            <a:br>
              <a:rPr lang="en-US" sz="24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  <a:hlinkClick r:id="rId3"/>
              </a:rPr>
              <a:t>https://pages.github.com/themes/</a:t>
            </a:r>
            <a:r>
              <a:rPr lang="en-US" sz="1600">
                <a:ea typeface="+mn-lt"/>
                <a:cs typeface="+mn-lt"/>
              </a:rPr>
              <a:t> 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en-US" sz="2400" err="1">
                <a:latin typeface="Univers Condensed"/>
              </a:rPr>
              <a:t>Templetes</a:t>
            </a:r>
            <a:r>
              <a:rPr lang="en-US" sz="2400">
                <a:latin typeface="Univers Condensed"/>
              </a:rPr>
              <a:t> </a:t>
            </a:r>
          </a:p>
          <a:p>
            <a:pPr marL="971550" lvl="1" indent="-285750">
              <a:buFont typeface="Courier New,monospace"/>
              <a:buChar char="o"/>
            </a:pPr>
            <a:r>
              <a:rPr lang="en-US">
                <a:latin typeface="Univers Condensed"/>
              </a:rPr>
              <a:t>HTML</a:t>
            </a:r>
            <a:endParaRPr lang="en-US">
              <a:solidFill>
                <a:srgbClr val="ED625F"/>
              </a:solidFill>
              <a:latin typeface="Univers Condensed"/>
            </a:endParaRPr>
          </a:p>
          <a:p>
            <a:pPr marL="971550" lvl="1" indent="-285750">
              <a:buFont typeface="Courier New,monospace"/>
              <a:buChar char="o"/>
            </a:pPr>
            <a:r>
              <a:rPr lang="en-US">
                <a:latin typeface="Univers Condensed"/>
              </a:rPr>
              <a:t>Repositories</a:t>
            </a:r>
            <a:endParaRPr lang="en-US">
              <a:solidFill>
                <a:srgbClr val="000000"/>
              </a:solidFill>
              <a:latin typeface="Univers Condensed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Univers Condensed"/>
              </a:rPr>
              <a:t>Custom Domains</a:t>
            </a:r>
            <a:endParaRPr lang="en-US"/>
          </a:p>
          <a:p>
            <a:pPr marL="971550" lvl="1" indent="-285750">
              <a:buFont typeface="Courier New"/>
              <a:buChar char="o"/>
            </a:pPr>
            <a:endParaRPr lang="en-US">
              <a:ea typeface="+mn-lt"/>
              <a:cs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B69F-4ACD-947A-354E-DEF122EA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GITHUB PAGES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79A46-D0BF-6837-824F-CC37DD2E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676E4-32D6-CA04-47FB-5B91AC5A0AD3}"/>
              </a:ext>
            </a:extLst>
          </p:cNvPr>
          <p:cNvSpPr txBox="1"/>
          <p:nvPr/>
        </p:nvSpPr>
        <p:spPr>
          <a:xfrm>
            <a:off x="454959" y="6097860"/>
            <a:ext cx="51585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ED625F"/>
                </a:solidFill>
                <a:hlinkClick r:id="rId4"/>
              </a:rPr>
              <a:t>https://themefisher.com/products/kross-bootstrap</a:t>
            </a:r>
            <a:r>
              <a:rPr lang="en-US" sz="1600">
                <a:solidFill>
                  <a:srgbClr val="ED625F"/>
                </a:solidFill>
              </a:rPr>
              <a:t> </a:t>
            </a:r>
            <a:endParaRPr lang="en-US" sz="1600"/>
          </a:p>
        </p:txBody>
      </p:sp>
      <p:pic>
        <p:nvPicPr>
          <p:cNvPr id="4" name="Picture 3" descr="A blue and purple background with white text&#10;&#10;Description automatically generated">
            <a:extLst>
              <a:ext uri="{FF2B5EF4-FFF2-40B4-BE49-F238E27FC236}">
                <a16:creationId xmlns:a16="http://schemas.microsoft.com/office/drawing/2014/main" id="{9D581DFD-E7DD-0A88-B965-29846A31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21" y="2083467"/>
            <a:ext cx="6527320" cy="38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3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6B6C-1E04-9A6B-E3E4-E9DC52EB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34" y="702796"/>
            <a:ext cx="9527275" cy="816121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sz="480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56C0B-3C62-2B92-BB95-2999B1FB9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131858"/>
            <a:ext cx="6025116" cy="371462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1600">
                <a:ea typeface="+mn-lt"/>
                <a:cs typeface="+mn-lt"/>
                <a:hlinkClick r:id="rId2"/>
              </a:rPr>
              <a:t>https://square.github.io</a:t>
            </a:r>
            <a:r>
              <a:rPr lang="en-US" sz="1600">
                <a:ea typeface="+mn-lt"/>
                <a:cs typeface="+mn-lt"/>
              </a:rPr>
              <a:t>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A6EFE-69F4-3804-8E92-F215B471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2B7CBA4-B6F8-42AF-9F87-A3019C53748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7F32A19-3FC7-758C-2B19-EC6C2BBF9F7F}"/>
              </a:ext>
            </a:extLst>
          </p:cNvPr>
          <p:cNvSpPr txBox="1">
            <a:spLocks/>
          </p:cNvSpPr>
          <p:nvPr/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1" cap="all" spc="300">
                <a:solidFill>
                  <a:schemeClr val="accent1"/>
                </a:solidFill>
              </a:rPr>
              <a:t>GITHUB pages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DCA696-1AE4-A8B4-48DD-0306E7390433}"/>
              </a:ext>
            </a:extLst>
          </p:cNvPr>
          <p:cNvSpPr txBox="1">
            <a:spLocks/>
          </p:cNvSpPr>
          <p:nvPr/>
        </p:nvSpPr>
        <p:spPr>
          <a:xfrm>
            <a:off x="7421960" y="2132988"/>
            <a:ext cx="3167616" cy="3688403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har char="•"/>
            </a:pPr>
            <a:r>
              <a:rPr lang="en-US" sz="3200">
                <a:ea typeface="+mn-lt"/>
                <a:cs typeface="+mn-lt"/>
              </a:rPr>
              <a:t>detailed</a:t>
            </a:r>
            <a:endParaRPr lang="en-US" sz="320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up-to-date</a:t>
            </a:r>
            <a:endParaRPr lang="en-US"/>
          </a:p>
          <a:p>
            <a:pPr marL="457200" indent="-457200">
              <a:buChar char="•"/>
            </a:pPr>
            <a:r>
              <a:rPr lang="en-US" sz="3200">
                <a:ea typeface="+mn-lt"/>
                <a:cs typeface="+mn-lt"/>
              </a:rPr>
              <a:t>well-structured and easy to navigate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uses Markdown formatting</a:t>
            </a:r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6E6172E9-82D3-B189-00D3-8E1F009E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9" y="2107974"/>
            <a:ext cx="6627962" cy="37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3CE4-FC27-2FF9-EA07-E957965E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/>
              <a:t>GitHub Wikis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2D1A-F14A-C786-DE2E-BD30E1486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653" y="2314559"/>
            <a:ext cx="3406607" cy="3352226"/>
          </a:xfrm>
        </p:spPr>
        <p:txBody>
          <a:bodyPr lIns="91440" tIns="45720" rIns="91440" bIns="45720" anchor="t">
            <a:normAutofit/>
          </a:bodyPr>
          <a:lstStyle/>
          <a:p>
            <a:pPr marL="342900" indent="-342900">
              <a:buChar char="•"/>
            </a:pPr>
            <a:r>
              <a:rPr lang="en-US" sz="3200"/>
              <a:t>Host long-form documentation within repositories</a:t>
            </a:r>
          </a:p>
          <a:p>
            <a:pPr marL="342900" indent="-342900">
              <a:buChar char="•"/>
            </a:pPr>
            <a:r>
              <a:rPr lang="en-US" sz="3200"/>
              <a:t>Edit in-browser or clone locally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9A642-9EBB-18A5-FC93-591CC41D7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GITHUB WIKIS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368BF-7F18-BE0D-3066-4A4AF020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0ECFC3C-BCA1-9A4C-ACE6-29DACA09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2" y="2108888"/>
            <a:ext cx="6442363" cy="3748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15931-AC78-95F9-465E-4BF562EC6666}"/>
              </a:ext>
            </a:extLst>
          </p:cNvPr>
          <p:cNvSpPr txBox="1"/>
          <p:nvPr/>
        </p:nvSpPr>
        <p:spPr>
          <a:xfrm>
            <a:off x="471056" y="6054437"/>
            <a:ext cx="6747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https://github.com/bunnhimaybe/DocumentationWorkshop/wiki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7919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4B73-2EE1-2508-0AD5-FC4647CA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/>
              <a:t>Set Up GitHub Wikis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0C1318-B915-ECD4-65E9-54F42BD74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2963" y="2150918"/>
            <a:ext cx="3378897" cy="372629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/>
              <a:t>A section to host long-form documentation within your repository</a:t>
            </a:r>
          </a:p>
          <a:p>
            <a:pPr marL="342900" indent="-342900">
              <a:buChar char="•"/>
            </a:pPr>
            <a:r>
              <a:rPr lang="en-US" sz="2400"/>
              <a:t>Cloning</a:t>
            </a:r>
          </a:p>
          <a:p>
            <a:pPr marL="342900" indent="-342900">
              <a:buChar char="•"/>
            </a:pPr>
            <a:r>
              <a:rPr lang="en-US" sz="2400"/>
              <a:t>Header </a:t>
            </a:r>
            <a:endParaRPr lang="en-US"/>
          </a:p>
          <a:p>
            <a:pPr marL="342900" indent="-342900">
              <a:buChar char="•"/>
            </a:pPr>
            <a:r>
              <a:rPr lang="en-US" sz="2400"/>
              <a:t>Footer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/>
              <a:t>Sidebar 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26CAC-0139-2D11-5E4D-17048621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kern="1200" cap="all" spc="300" baseline="0">
                <a:latin typeface="+mn-lt"/>
                <a:ea typeface="+mn-ea"/>
                <a:cs typeface="+mn-cs"/>
              </a:rPr>
              <a:t>GITHUB</a:t>
            </a:r>
            <a:r>
              <a:rPr lang="en-US" sz="1600" b="1" cap="all"/>
              <a:t> wikis</a:t>
            </a:r>
            <a:endParaRPr lang="en-US" sz="160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7F938-E6E1-AF0F-8314-74DC9B60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2B7CBA4-B6F8-42AF-9F87-A3019C53748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6" name="Content Placeholder 5" descr="how to enable github wikis">
            <a:extLst>
              <a:ext uri="{FF2B5EF4-FFF2-40B4-BE49-F238E27FC236}">
                <a16:creationId xmlns:a16="http://schemas.microsoft.com/office/drawing/2014/main" id="{C0CFC326-F2B4-12B0-D31A-83AA7D56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7" y="2214309"/>
            <a:ext cx="6596198" cy="35981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FA222B-D1A5-A811-C4D4-6983A8656DA0}"/>
              </a:ext>
            </a:extLst>
          </p:cNvPr>
          <p:cNvSpPr txBox="1"/>
          <p:nvPr/>
        </p:nvSpPr>
        <p:spPr>
          <a:xfrm>
            <a:off x="418391" y="6136539"/>
            <a:ext cx="6093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2">
                    <a:lumMod val="50000"/>
                    <a:lumOff val="50000"/>
                  </a:schemeClr>
                </a:solidFill>
                <a:hlinkClick r:id="rId3"/>
              </a:rPr>
              <a:t>https://docs.github.com/communities/about-wikis</a:t>
            </a:r>
            <a:r>
              <a:rPr lang="en-US" sz="160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453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6B6C-1E04-9A6B-E3E4-E9DC52EB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34" y="702796"/>
            <a:ext cx="9527275" cy="816121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sz="480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56C0B-3C62-2B92-BB95-2999B1FB9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131858"/>
            <a:ext cx="6025116" cy="371462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1600">
                <a:hlinkClick r:id="rId2"/>
              </a:rPr>
              <a:t>https://github.com/bunnhimaybe/DocumentationWorkshop/wiki</a:t>
            </a:r>
            <a:r>
              <a:rPr lang="en-US" sz="1600"/>
              <a:t> 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A6EFE-69F4-3804-8E92-F215B471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/>
          <a:p>
            <a:fld id="{42B7CBA4-B6F8-42AF-9F87-A3019C537482}" type="slidenum">
              <a:rPr lang="en-US" dirty="0" smtClean="0"/>
              <a:pPr/>
              <a:t>25</a:t>
            </a:fld>
            <a:r>
              <a:rPr lang="en-US"/>
              <a:t>*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7F32A19-3FC7-758C-2B19-EC6C2BBF9F7F}"/>
              </a:ext>
            </a:extLst>
          </p:cNvPr>
          <p:cNvSpPr txBox="1">
            <a:spLocks/>
          </p:cNvSpPr>
          <p:nvPr/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1" cap="all" spc="300">
                <a:solidFill>
                  <a:schemeClr val="accent1"/>
                </a:solidFill>
              </a:rPr>
              <a:t>GITHUB WIKIS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DCA696-1AE4-A8B4-48DD-0306E7390433}"/>
              </a:ext>
            </a:extLst>
          </p:cNvPr>
          <p:cNvSpPr txBox="1">
            <a:spLocks/>
          </p:cNvSpPr>
          <p:nvPr/>
        </p:nvSpPr>
        <p:spPr>
          <a:xfrm>
            <a:off x="7288119" y="1981895"/>
            <a:ext cx="3380140" cy="368840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har char="•"/>
            </a:pPr>
            <a:r>
              <a:rPr lang="en-US">
                <a:ea typeface="+mn-lt"/>
                <a:cs typeface="+mn-lt"/>
              </a:rPr>
              <a:t>detailed and up-to-date</a:t>
            </a:r>
            <a:endParaRPr lang="en-US"/>
          </a:p>
          <a:p>
            <a:pPr marL="457200" indent="-457200">
              <a:buChar char="•"/>
            </a:pPr>
            <a:r>
              <a:rPr lang="en-US">
                <a:ea typeface="+mn-lt"/>
                <a:cs typeface="+mn-lt"/>
              </a:rPr>
              <a:t>well-structured and easy to navigate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uses Markdown formatting</a:t>
            </a:r>
          </a:p>
          <a:p>
            <a:pPr marL="457200" indent="-4572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doesn't repeat README information</a:t>
            </a:r>
          </a:p>
          <a:p>
            <a:pPr marL="457200" indent="-457200">
              <a:buFont typeface="Arial"/>
              <a:buChar char="•"/>
            </a:pPr>
            <a:r>
              <a:rPr lang="en-US" b="1"/>
              <a:t>Guidelines: </a:t>
            </a:r>
            <a:r>
              <a:rPr lang="en-US">
                <a:ea typeface="+mn-lt"/>
                <a:cs typeface="+mn-lt"/>
                <a:hlinkClick r:id="rId3"/>
              </a:rPr>
              <a:t>https://github.com/MyHoneyBadger/awesome-github-wiki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b="1"/>
              <a:t>Example: </a:t>
            </a:r>
            <a:r>
              <a:rPr lang="en-US">
                <a:ea typeface="+mn-lt"/>
                <a:cs typeface="+mn-lt"/>
                <a:hlinkClick r:id="rId4"/>
              </a:rPr>
              <a:t>https://github.com/internetarchive/openlibrary/wiki</a:t>
            </a:r>
            <a:r>
              <a:rPr lang="en-US">
                <a:ea typeface="+mn-lt"/>
                <a:cs typeface="+mn-lt"/>
              </a:rPr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C4DFD9-014C-0D26-809C-0A8280A84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45" y="2188553"/>
            <a:ext cx="6303818" cy="36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0874" y="0"/>
            <a:ext cx="6121125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7199B-C4AF-F71A-89E3-ACD3D196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6044" y="644892"/>
            <a:ext cx="3559429" cy="15015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Sphinx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59923EE-01BA-31D6-D583-6B7DFB4A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4" y="1392981"/>
            <a:ext cx="5680120" cy="3528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3BB3-4694-0ED0-9BDF-2E42B8DE9B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06044" y="2563112"/>
            <a:ext cx="3559429" cy="196127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/>
              <a:t>Auto-documentation generator tool for various documentation files that can create  webpages, PDF, and </a:t>
            </a:r>
            <a:r>
              <a:rPr lang="en-US" sz="2400" err="1"/>
              <a:t>ePub</a:t>
            </a:r>
            <a:endParaRPr lang="en-US" sz="2400"/>
          </a:p>
          <a:p>
            <a:pPr algn="just">
              <a:lnSpc>
                <a:spcPct val="100000"/>
              </a:lnSpc>
            </a:pPr>
            <a:r>
              <a:rPr lang="en-US" sz="2400"/>
              <a:t>Uses </a:t>
            </a:r>
            <a:r>
              <a:rPr lang="en-US" sz="2400" err="1"/>
              <a:t>reStructured</a:t>
            </a:r>
            <a:r>
              <a:rPr lang="en-US" sz="2400"/>
              <a:t> Text and Markdowns</a:t>
            </a:r>
          </a:p>
          <a:p>
            <a:endParaRPr lang="en-US" sz="280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374B3-A14C-1760-889C-FBEB8481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SPHINX: AUTO DOCUMENTATION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782F7-A16C-95E1-395C-4C29DEA1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2B7CBA4-B6F8-42AF-9F87-A3019C53748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8900" y="334928"/>
            <a:ext cx="5385355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2400300"/>
            <a:ext cx="430979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6047437"/>
            <a:ext cx="430979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457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928D-BC7F-326A-E0AA-699F29F7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Installation of Sphinx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33A6-BB04-CCA8-0905-4F6B18B53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348" y="1647212"/>
            <a:ext cx="4539453" cy="192725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algn="just"/>
            <a:r>
              <a:rPr lang="en-US" b="1" u="sng">
                <a:solidFill>
                  <a:srgbClr val="ED625F"/>
                </a:solidFill>
              </a:rPr>
              <a:t>Prerequisite</a:t>
            </a:r>
            <a:r>
              <a:rPr lang="en-US">
                <a:solidFill>
                  <a:srgbClr val="ED625F"/>
                </a:solidFill>
              </a:rPr>
              <a:t>: Must have Python V.3+ installed. </a:t>
            </a:r>
            <a:endParaRPr lang="en-US"/>
          </a:p>
          <a:p>
            <a:pPr algn="just"/>
            <a:r>
              <a:rPr lang="en-US" b="1" u="sng">
                <a:solidFill>
                  <a:srgbClr val="ED625F"/>
                </a:solidFill>
              </a:rPr>
              <a:t>Windows:</a:t>
            </a:r>
            <a:r>
              <a:rPr lang="en-US">
                <a:solidFill>
                  <a:srgbClr val="ED625F"/>
                </a:solidFill>
              </a:rPr>
              <a:t> Make sure to check-mark 'pip' and 'PATH' during download set-up.</a:t>
            </a:r>
          </a:p>
          <a:p>
            <a:pPr algn="just"/>
            <a:r>
              <a:rPr lang="en-US" b="1" u="sng">
                <a:solidFill>
                  <a:srgbClr val="ED625F"/>
                </a:solidFill>
              </a:rPr>
              <a:t>MacOS:</a:t>
            </a:r>
            <a:r>
              <a:rPr lang="en-US">
                <a:solidFill>
                  <a:srgbClr val="ED625F"/>
                </a:solidFill>
              </a:rPr>
              <a:t> Check version via 'python3' command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Picture Placeholder 11" descr="A screenshot of a computer program">
            <a:extLst>
              <a:ext uri="{FF2B5EF4-FFF2-40B4-BE49-F238E27FC236}">
                <a16:creationId xmlns:a16="http://schemas.microsoft.com/office/drawing/2014/main" id="{A4E6CE33-0EA0-355D-AFB2-3FABF90AF3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487" r="487"/>
          <a:stretch/>
        </p:blipFill>
        <p:spPr>
          <a:xfrm>
            <a:off x="5917904" y="1476596"/>
            <a:ext cx="4328153" cy="4205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85A03-C2D4-BCD8-9A99-AA48E850CB9B}"/>
              </a:ext>
            </a:extLst>
          </p:cNvPr>
          <p:cNvSpPr txBox="1"/>
          <p:nvPr/>
        </p:nvSpPr>
        <p:spPr>
          <a:xfrm>
            <a:off x="1048325" y="4420845"/>
            <a:ext cx="456794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0" indent="-228600" algn="just" rtl="0">
              <a:buFont typeface=""/>
              <a:buChar char="•"/>
            </a:pPr>
            <a:r>
              <a:rPr lang="en-US" sz="1800" b="1" i="0" u="sng" strike="noStrike" baseline="0">
                <a:solidFill>
                  <a:srgbClr val="ED625F"/>
                </a:solidFill>
                <a:latin typeface="Univers Condensed"/>
                <a:ea typeface="Arial"/>
                <a:cs typeface="Arial"/>
              </a:rPr>
              <a:t>Windows</a:t>
            </a:r>
            <a:r>
              <a:rPr lang="en-US" sz="1800" b="0" i="0" u="none" strike="noStrike" baseline="0">
                <a:solidFill>
                  <a:srgbClr val="ED625F"/>
                </a:solidFill>
                <a:latin typeface="Univers Condensed"/>
                <a:ea typeface="Arial"/>
                <a:cs typeface="Arial"/>
              </a:rPr>
              <a:t>: $ pip install -U sphinx</a:t>
            </a:r>
            <a:r>
              <a:rPr lang="en-US" sz="1800" b="0" i="0">
                <a:solidFill>
                  <a:srgbClr val="000000"/>
                </a:solidFill>
                <a:latin typeface="Univers Condensed"/>
                <a:ea typeface="Arial"/>
                <a:cs typeface="Arial"/>
              </a:rPr>
              <a:t>​</a:t>
            </a:r>
            <a:endParaRPr lang="en-US"/>
          </a:p>
          <a:p>
            <a:pPr marL="228600" lvl="0" indent="-228600" algn="just" rtl="0">
              <a:buFont typeface=""/>
              <a:buChar char="•"/>
            </a:pPr>
            <a:r>
              <a:rPr lang="en-US" b="1" u="sng">
                <a:solidFill>
                  <a:srgbClr val="ED625F"/>
                </a:solidFill>
                <a:latin typeface="Univers Condensed"/>
                <a:ea typeface="Arial"/>
                <a:cs typeface="Arial"/>
              </a:rPr>
              <a:t>Linux</a:t>
            </a:r>
            <a:r>
              <a:rPr lang="en-US" sz="1800" b="0" i="0" u="none" strike="noStrike" baseline="0">
                <a:solidFill>
                  <a:srgbClr val="ED625F"/>
                </a:solidFill>
                <a:latin typeface="Univers Condensed"/>
                <a:ea typeface="Arial"/>
                <a:cs typeface="Arial"/>
              </a:rPr>
              <a:t>: $ apt-get install python3-sphinx</a:t>
            </a:r>
            <a:r>
              <a:rPr lang="en-US" sz="1800" b="0" i="0">
                <a:solidFill>
                  <a:srgbClr val="000000"/>
                </a:solidFill>
                <a:latin typeface="Univers Condensed"/>
                <a:ea typeface="Arial"/>
                <a:cs typeface="Arial"/>
              </a:rPr>
              <a:t>​</a:t>
            </a:r>
          </a:p>
          <a:p>
            <a:pPr marL="228600" lvl="0" indent="-228600" algn="just" rtl="0">
              <a:buFont typeface=""/>
              <a:buChar char="•"/>
            </a:pPr>
            <a:r>
              <a:rPr lang="en-US" sz="1800" b="1" i="0" u="sng" strike="noStrike" baseline="0">
                <a:solidFill>
                  <a:srgbClr val="ED625F"/>
                </a:solidFill>
                <a:latin typeface="Univers Condensed"/>
                <a:ea typeface="Arial"/>
                <a:cs typeface="Arial"/>
              </a:rPr>
              <a:t>MacOS</a:t>
            </a:r>
            <a:r>
              <a:rPr lang="en-US" sz="1800" b="0" i="0" u="none" strike="noStrike" baseline="0">
                <a:solidFill>
                  <a:srgbClr val="ED625F"/>
                </a:solidFill>
                <a:latin typeface="Univers Condensed"/>
                <a:ea typeface="Arial"/>
                <a:cs typeface="Arial"/>
              </a:rPr>
              <a:t>: $ brew install sphinx-doc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1053124" y="3797553"/>
            <a:ext cx="45553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TERMINAL COMMAND:</a:t>
            </a:r>
          </a:p>
        </p:txBody>
      </p:sp>
    </p:spTree>
    <p:extLst>
      <p:ext uri="{BB962C8B-B14F-4D97-AF65-F5344CB8AC3E}">
        <p14:creationId xmlns:p14="http://schemas.microsoft.com/office/powerpoint/2010/main" val="3494436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928D-BC7F-326A-E0AA-699F29F7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Environment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33A6-BB04-CCA8-0905-4F6B18B53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122" y="2123317"/>
            <a:ext cx="3889873" cy="366435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algn="just"/>
            <a:r>
              <a:rPr lang="en-US" sz="2400">
                <a:solidFill>
                  <a:srgbClr val="ED625F"/>
                </a:solidFill>
              </a:rPr>
              <a:t>Create a folder in a directory</a:t>
            </a:r>
            <a:endParaRPr lang="en-US" sz="2400">
              <a:solidFill>
                <a:srgbClr val="000000"/>
              </a:solidFill>
            </a:endParaRPr>
          </a:p>
          <a:p>
            <a:pPr algn="just"/>
            <a:r>
              <a:rPr lang="en-US" sz="2400">
                <a:solidFill>
                  <a:srgbClr val="ED625F"/>
                </a:solidFill>
              </a:rPr>
              <a:t>Pathway: C Drive &gt; Users &gt; [</a:t>
            </a:r>
            <a:r>
              <a:rPr lang="en-US" sz="2400" err="1">
                <a:solidFill>
                  <a:srgbClr val="ED625F"/>
                </a:solidFill>
              </a:rPr>
              <a:t>YourFolder</a:t>
            </a:r>
            <a:r>
              <a:rPr lang="en-US" sz="2400">
                <a:solidFill>
                  <a:srgbClr val="ED625F"/>
                </a:solidFill>
              </a:rPr>
              <a:t>] &gt; [</a:t>
            </a:r>
            <a:r>
              <a:rPr lang="en-US" sz="2400" err="1">
                <a:solidFill>
                  <a:srgbClr val="ED625F"/>
                </a:solidFill>
              </a:rPr>
              <a:t>CreateFolder</a:t>
            </a:r>
            <a:r>
              <a:rPr lang="en-US" sz="2400">
                <a:solidFill>
                  <a:srgbClr val="ED625F"/>
                </a:solidFill>
              </a:rPr>
              <a:t>]</a:t>
            </a:r>
            <a:endParaRPr lang="en-US" sz="2400"/>
          </a:p>
          <a:p>
            <a:pPr algn="just"/>
            <a:r>
              <a:rPr lang="en-US" sz="2400">
                <a:solidFill>
                  <a:srgbClr val="ED625F"/>
                </a:solidFill>
              </a:rPr>
              <a:t>Open [</a:t>
            </a:r>
            <a:r>
              <a:rPr lang="en-US" sz="2400" err="1">
                <a:solidFill>
                  <a:srgbClr val="ED625F"/>
                </a:solidFill>
              </a:rPr>
              <a:t>CreateFolder</a:t>
            </a:r>
            <a:r>
              <a:rPr lang="en-US" sz="2400">
                <a:solidFill>
                  <a:srgbClr val="ED625F"/>
                </a:solidFill>
              </a:rPr>
              <a:t>] in Visual Code Studio (VS)</a:t>
            </a:r>
            <a:endParaRPr lang="en-US" sz="2400"/>
          </a:p>
          <a:p>
            <a:pPr algn="just"/>
            <a:r>
              <a:rPr lang="en-US" sz="2400">
                <a:solidFill>
                  <a:srgbClr val="ED625F"/>
                </a:solidFill>
              </a:rPr>
              <a:t>Create a new file and name it </a:t>
            </a:r>
            <a:r>
              <a:rPr lang="en-US" sz="2400" err="1">
                <a:solidFill>
                  <a:srgbClr val="ED625F"/>
                </a:solidFill>
              </a:rPr>
              <a:t>README.rst</a:t>
            </a:r>
            <a:endParaRPr lang="en-US" sz="2400"/>
          </a:p>
          <a:p>
            <a:pPr algn="just"/>
            <a:endParaRPr lang="en-US" sz="2400">
              <a:solidFill>
                <a:srgbClr val="ED625F"/>
              </a:solidFill>
            </a:endParaRPr>
          </a:p>
          <a:p>
            <a:pPr algn="just">
              <a:lnSpc>
                <a:spcPct val="100000"/>
              </a:lnSpc>
            </a:pPr>
            <a:endParaRPr lang="en-US" sz="2400">
              <a:solidFill>
                <a:srgbClr val="ED625F"/>
              </a:solidFill>
            </a:endParaRP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 b="1">
              <a:solidFill>
                <a:srgbClr val="000000"/>
              </a:solidFill>
            </a:endParaRPr>
          </a:p>
          <a:p>
            <a:endParaRPr lang="en-US" sz="16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F29FE-00BD-A65D-E225-7FFD31A9EF5C}"/>
              </a:ext>
            </a:extLst>
          </p:cNvPr>
          <p:cNvSpPr txBox="1"/>
          <p:nvPr/>
        </p:nvSpPr>
        <p:spPr>
          <a:xfrm>
            <a:off x="550896" y="1481759"/>
            <a:ext cx="39492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FOLDER AND PATHWAY: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97D18E-ECBD-20F7-2073-09AEB4C4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137" y="3433130"/>
            <a:ext cx="5715000" cy="2347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0" name="Picture 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222E9F0-DA64-C092-AC5C-61D12503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167" y="1482436"/>
            <a:ext cx="5743575" cy="1866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8587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236756" y="434840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README.rst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5214F5D-3217-BEA6-A8F9-8BB83717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47" y="855389"/>
            <a:ext cx="10256157" cy="51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29A8827-3374-4A11-8C85-AA2D78E9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17C5392-1C76-48FA-8940-76AD15BC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791"/>
            <a:ext cx="6298285" cy="33378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indent="-571500">
              <a:lnSpc>
                <a:spcPct val="130000"/>
              </a:lnSpc>
              <a:buChar char="•"/>
            </a:pPr>
            <a:r>
              <a:rPr lang="en-US" sz="3600"/>
              <a:t>What is documentation?</a:t>
            </a:r>
            <a:endParaRPr lang="en-US"/>
          </a:p>
          <a:p>
            <a:pPr marL="571500" indent="-571500">
              <a:lnSpc>
                <a:spcPct val="130000"/>
              </a:lnSpc>
              <a:buChar char="•"/>
            </a:pPr>
            <a:r>
              <a:rPr lang="en-US" sz="3600"/>
              <a:t>Why is documentation important?</a:t>
            </a:r>
          </a:p>
          <a:p>
            <a:pPr marL="571500" indent="-571500">
              <a:lnSpc>
                <a:spcPct val="130000"/>
              </a:lnSpc>
              <a:buChar char="•"/>
            </a:pPr>
            <a:r>
              <a:rPr lang="en-US" sz="3600"/>
              <a:t>Types of documentation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74D078E0-1675-4479-A2AB-9DD2016B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cap="all"/>
              <a:t>DOCUMENTATION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2E0DE71-4D88-4BC4-A247-4E1F6302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B5BC9EA-4FEE-444B-92CE-4488B20DCBA7}" type="slidenum">
              <a:rPr lang="en-US" dirty="0" smtClean="0"/>
              <a:pPr>
                <a:spcAft>
                  <a:spcPts val="600"/>
                </a:spcAft>
              </a:pPr>
              <a:t>3</a:t>
            </a:fld>
            <a:r>
              <a:rPr lang="en-US"/>
              <a:t>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57E263-88B4-E80D-74CE-CE5129BCDAF9}"/>
              </a:ext>
            </a:extLst>
          </p:cNvPr>
          <p:cNvSpPr txBox="1"/>
          <p:nvPr/>
        </p:nvSpPr>
        <p:spPr>
          <a:xfrm>
            <a:off x="411193" y="6090249"/>
            <a:ext cx="1042070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hlinkClick r:id="rId3"/>
              </a:rPr>
              <a:t>https://blog.codacy.com/code-documentation#:~:text=Share:,better%20documentation%20for%20your%20code</a:t>
            </a:r>
            <a:endParaRPr lang="en-US" sz="1600"/>
          </a:p>
        </p:txBody>
      </p:sp>
      <p:pic>
        <p:nvPicPr>
          <p:cNvPr id="5" name="Picture 4" descr="https://www.vecteezy.com/free-vector/documentation">
            <a:extLst>
              <a:ext uri="{FF2B5EF4-FFF2-40B4-BE49-F238E27FC236}">
                <a16:creationId xmlns:a16="http://schemas.microsoft.com/office/drawing/2014/main" id="{2E61B024-14B3-2CC6-70F9-BE7EAF08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147" y="2400720"/>
            <a:ext cx="3270849" cy="334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6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b="1" cap="all"/>
              <a:t>SPHINX: AUTO DOCUMENTATION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499851" y="512534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VS SETTINGS &amp; EXTENSIONS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ACF0F5-BC80-EBC9-45AE-73B9AEB5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6" y="1231536"/>
            <a:ext cx="5800649" cy="2313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ACA784-C19B-20D9-AAD4-8A9E443F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1" y="3713164"/>
            <a:ext cx="5809136" cy="1968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52E5A-855E-CD57-ABB3-62C973B78C65}"/>
              </a:ext>
            </a:extLst>
          </p:cNvPr>
          <p:cNvSpPr txBox="1"/>
          <p:nvPr/>
        </p:nvSpPr>
        <p:spPr>
          <a:xfrm>
            <a:off x="6554612" y="1818799"/>
            <a:ext cx="393876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ED625F"/>
                </a:solidFill>
              </a:rPr>
              <a:t>Wordwrap</a:t>
            </a:r>
            <a:r>
              <a:rPr lang="en-US">
                <a:solidFill>
                  <a:srgbClr val="ED625F"/>
                </a:solidFill>
              </a:rPr>
              <a:t> allows a string to be broken into new lines when it reaches a specific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5E579-5976-7711-575A-D33791A0BE4E}"/>
              </a:ext>
            </a:extLst>
          </p:cNvPr>
          <p:cNvSpPr txBox="1"/>
          <p:nvPr/>
        </p:nvSpPr>
        <p:spPr>
          <a:xfrm>
            <a:off x="6586142" y="4361864"/>
            <a:ext cx="394045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ED625F"/>
                </a:solidFill>
              </a:rPr>
              <a:t>reStructured</a:t>
            </a:r>
            <a:r>
              <a:rPr lang="en-US">
                <a:solidFill>
                  <a:srgbClr val="ED625F"/>
                </a:solidFill>
              </a:rPr>
              <a:t>  Text language support, note the extension should be </a:t>
            </a:r>
            <a:r>
              <a:rPr lang="en-US" err="1">
                <a:solidFill>
                  <a:srgbClr val="ED625F"/>
                </a:solidFill>
              </a:rPr>
              <a:t>customised</a:t>
            </a:r>
            <a:r>
              <a:rPr lang="en-US">
                <a:solidFill>
                  <a:srgbClr val="ED625F"/>
                </a:solidFill>
              </a:rPr>
              <a:t> to allow 'enter' and 'backspacing'</a:t>
            </a:r>
          </a:p>
        </p:txBody>
      </p:sp>
    </p:spTree>
    <p:extLst>
      <p:ext uri="{BB962C8B-B14F-4D97-AF65-F5344CB8AC3E}">
        <p14:creationId xmlns:p14="http://schemas.microsoft.com/office/powerpoint/2010/main" val="2728196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928D-BC7F-326A-E0AA-699F29F7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08" y="252771"/>
            <a:ext cx="9396733" cy="1086646"/>
          </a:xfrm>
        </p:spPr>
        <p:txBody>
          <a:bodyPr lIns="91440" tIns="45720" rIns="91440" bIns="45720" anchor="ctr"/>
          <a:lstStyle/>
          <a:p>
            <a:r>
              <a:rPr lang="en-US"/>
              <a:t>Environment Set-Up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048775" y="1094779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TERMINAL COMMAND AND VS: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705FA-3CEE-B78C-3C65-3DA0DD17B59E}"/>
              </a:ext>
            </a:extLst>
          </p:cNvPr>
          <p:cNvSpPr txBox="1"/>
          <p:nvPr/>
        </p:nvSpPr>
        <p:spPr>
          <a:xfrm>
            <a:off x="617258" y="1989643"/>
            <a:ext cx="3514526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just" rtl="0">
              <a:buFont typeface=""/>
              <a:buChar char="•"/>
            </a:pPr>
            <a:r>
              <a:rPr lang="en-US">
                <a:solidFill>
                  <a:srgbClr val="ED625F"/>
                </a:solidFill>
              </a:rPr>
              <a:t>Change directory to the [</a:t>
            </a:r>
            <a:r>
              <a:rPr lang="en-US" err="1">
                <a:solidFill>
                  <a:srgbClr val="ED625F"/>
                </a:solidFill>
              </a:rPr>
              <a:t>CreateFolder</a:t>
            </a:r>
            <a:r>
              <a:rPr lang="en-US">
                <a:solidFill>
                  <a:srgbClr val="ED625F"/>
                </a:solidFill>
              </a:rPr>
              <a:t>] pathway and type the following:​</a:t>
            </a:r>
          </a:p>
          <a:p>
            <a:pPr marL="685800" lvl="1" indent="-228600" algn="just" rtl="0">
              <a:buFont typeface="Courier New"/>
              <a:buChar char="o"/>
            </a:pPr>
            <a:r>
              <a:rPr lang="en-US">
                <a:solidFill>
                  <a:srgbClr val="ED625F"/>
                </a:solidFill>
              </a:rPr>
              <a:t>python -m </a:t>
            </a:r>
            <a:r>
              <a:rPr lang="en-US" err="1">
                <a:solidFill>
                  <a:srgbClr val="ED625F"/>
                </a:solidFill>
              </a:rPr>
              <a:t>venv</a:t>
            </a:r>
            <a:r>
              <a:rPr lang="en-US">
                <a:solidFill>
                  <a:srgbClr val="ED625F"/>
                </a:solidFill>
              </a:rPr>
              <a:t> .</a:t>
            </a:r>
            <a:r>
              <a:rPr lang="en-US" err="1">
                <a:solidFill>
                  <a:srgbClr val="ED625F"/>
                </a:solidFill>
              </a:rPr>
              <a:t>venv</a:t>
            </a:r>
            <a:r>
              <a:rPr lang="en-US">
                <a:solidFill>
                  <a:srgbClr val="ED625F"/>
                </a:solidFill>
              </a:rPr>
              <a:t>​</a:t>
            </a:r>
          </a:p>
          <a:p>
            <a:pPr marL="228600" indent="-228600" algn="just">
              <a:buFont typeface=""/>
              <a:buChar char="•"/>
            </a:pPr>
            <a:r>
              <a:rPr lang="en-US">
                <a:solidFill>
                  <a:srgbClr val="ED625F"/>
                </a:solidFill>
              </a:rPr>
              <a:t>Change directory to the \</a:t>
            </a:r>
            <a:r>
              <a:rPr lang="en-US" err="1">
                <a:solidFill>
                  <a:srgbClr val="ED625F"/>
                </a:solidFill>
              </a:rPr>
              <a:t>CreateFolder</a:t>
            </a:r>
            <a:r>
              <a:rPr lang="en-US">
                <a:solidFill>
                  <a:srgbClr val="ED625F"/>
                </a:solidFill>
              </a:rPr>
              <a:t>\.</a:t>
            </a:r>
            <a:r>
              <a:rPr lang="en-US" err="1">
                <a:solidFill>
                  <a:srgbClr val="ED625F"/>
                </a:solidFill>
              </a:rPr>
              <a:t>venv</a:t>
            </a:r>
            <a:r>
              <a:rPr lang="en-US">
                <a:solidFill>
                  <a:srgbClr val="ED625F"/>
                </a:solidFill>
              </a:rPr>
              <a:t> pathway and type the following:​</a:t>
            </a:r>
          </a:p>
          <a:p>
            <a:pPr marL="685800" lvl="1" indent="-228600" algn="just">
              <a:buFont typeface="Courier New"/>
              <a:buChar char="o"/>
            </a:pPr>
            <a:r>
              <a:rPr lang="en-US">
                <a:solidFill>
                  <a:srgbClr val="ED625F"/>
                </a:solidFill>
              </a:rPr>
              <a:t>sphinx-</a:t>
            </a:r>
            <a:r>
              <a:rPr lang="en-US" err="1">
                <a:solidFill>
                  <a:srgbClr val="ED625F"/>
                </a:solidFill>
              </a:rPr>
              <a:t>quickstart</a:t>
            </a:r>
            <a:r>
              <a:rPr lang="en-US">
                <a:solidFill>
                  <a:srgbClr val="ED625F"/>
                </a:solidFill>
              </a:rPr>
              <a:t> docs​</a:t>
            </a:r>
          </a:p>
          <a:p>
            <a:pPr marL="228600" indent="-228600" algn="just">
              <a:buFont typeface="Courier New"/>
              <a:buChar char="•"/>
            </a:pPr>
            <a:r>
              <a:rPr lang="en-US">
                <a:solidFill>
                  <a:srgbClr val="ED625F"/>
                </a:solidFill>
              </a:rPr>
              <a:t>Separate source and build directory, choose ‘yes’</a:t>
            </a:r>
          </a:p>
          <a:p>
            <a:pPr marL="228600" indent="-228600" algn="just">
              <a:buFont typeface="Courier New"/>
              <a:buChar char="•"/>
            </a:pPr>
            <a:r>
              <a:rPr lang="en-US">
                <a:solidFill>
                  <a:srgbClr val="ED625F"/>
                </a:solidFill>
              </a:rPr>
              <a:t>Insert project name, author, release, and language information</a:t>
            </a:r>
            <a:endParaRPr lang="en-US"/>
          </a:p>
        </p:txBody>
      </p: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838EC9-04F2-EAF9-97DB-9CFC3B5A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91" y="1611496"/>
            <a:ext cx="6096000" cy="4195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0906D-66EE-5014-BF73-9F2526C099E7}"/>
              </a:ext>
            </a:extLst>
          </p:cNvPr>
          <p:cNvSpPr txBox="1"/>
          <p:nvPr/>
        </p:nvSpPr>
        <p:spPr>
          <a:xfrm>
            <a:off x="614795" y="6156613"/>
            <a:ext cx="9828068" cy="2684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2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232328" y="432942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CONFIG.PY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ACF0F5-BC80-EBC9-45AE-73B9AEB5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3" y="882353"/>
            <a:ext cx="10071370" cy="5068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B95A4-BF25-CBEC-85F0-9F18D5F0DE3A}"/>
              </a:ext>
            </a:extLst>
          </p:cNvPr>
          <p:cNvSpPr txBox="1"/>
          <p:nvPr/>
        </p:nvSpPr>
        <p:spPr>
          <a:xfrm>
            <a:off x="521595" y="6137679"/>
            <a:ext cx="100603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D625F"/>
                </a:solidFill>
              </a:rPr>
              <a:t>system libraries, source codes (</a:t>
            </a:r>
            <a:r>
              <a:rPr lang="en-US" err="1">
                <a:solidFill>
                  <a:srgbClr val="ED625F"/>
                </a:solidFill>
              </a:rPr>
              <a:t>py</a:t>
            </a:r>
            <a:r>
              <a:rPr lang="en-US">
                <a:solidFill>
                  <a:srgbClr val="ED625F"/>
                </a:solidFill>
              </a:rPr>
              <a:t>), project information, extensions, themes</a:t>
            </a:r>
          </a:p>
        </p:txBody>
      </p:sp>
    </p:spTree>
    <p:extLst>
      <p:ext uri="{BB962C8B-B14F-4D97-AF65-F5344CB8AC3E}">
        <p14:creationId xmlns:p14="http://schemas.microsoft.com/office/powerpoint/2010/main" val="3269757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176380" y="455954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INDEX RST FILE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ACF0F5-BC80-EBC9-45AE-73B9AEB5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16" y="954827"/>
            <a:ext cx="10083965" cy="4890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74B64-67B3-F71D-5076-5BD03CFB1367}"/>
              </a:ext>
            </a:extLst>
          </p:cNvPr>
          <p:cNvSpPr txBox="1"/>
          <p:nvPr/>
        </p:nvSpPr>
        <p:spPr>
          <a:xfrm>
            <a:off x="478725" y="6087663"/>
            <a:ext cx="100889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D625F"/>
                </a:solidFill>
              </a:rPr>
              <a:t>main root file, first page seen in the document, includes </a:t>
            </a:r>
            <a:r>
              <a:rPr lang="en-US" err="1">
                <a:solidFill>
                  <a:srgbClr val="ED625F"/>
                </a:solidFill>
              </a:rPr>
              <a:t>toctree</a:t>
            </a:r>
            <a:r>
              <a:rPr lang="en-US">
                <a:solidFill>
                  <a:srgbClr val="ED625F"/>
                </a:solidFill>
              </a:rPr>
              <a:t> and navigation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36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048178" y="446381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USAGE RST FILE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ACF0F5-BC80-EBC9-45AE-73B9AEB5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3" y="905376"/>
            <a:ext cx="10101224" cy="5062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80C446-3D9E-DA27-D9E5-2CD4A0605F13}"/>
              </a:ext>
            </a:extLst>
          </p:cNvPr>
          <p:cNvSpPr txBox="1"/>
          <p:nvPr/>
        </p:nvSpPr>
        <p:spPr>
          <a:xfrm>
            <a:off x="550176" y="6137679"/>
            <a:ext cx="9760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D625F"/>
                </a:solidFill>
              </a:rPr>
              <a:t>second navigation file, file name </a:t>
            </a:r>
            <a:r>
              <a:rPr lang="en-US" b="1">
                <a:solidFill>
                  <a:srgbClr val="ED625F"/>
                </a:solidFill>
              </a:rPr>
              <a:t>'usage' </a:t>
            </a:r>
            <a:r>
              <a:rPr lang="en-US">
                <a:solidFill>
                  <a:srgbClr val="ED625F"/>
                </a:solidFill>
              </a:rPr>
              <a:t>must be included in index file in the </a:t>
            </a:r>
            <a:r>
              <a:rPr lang="en-US" err="1">
                <a:solidFill>
                  <a:srgbClr val="ED625F"/>
                </a:solidFill>
              </a:rPr>
              <a:t>toctree</a:t>
            </a:r>
            <a:endParaRPr lang="en-US">
              <a:solidFill>
                <a:srgbClr val="ED62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12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b="1" cap="all"/>
              <a:t>SPHINX: AUTO DOCUMENTATION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2999640" y="419396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CUSTOMISATION RST FILE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ACF0F5-BC80-EBC9-45AE-73B9AEB5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48" y="922528"/>
            <a:ext cx="10115408" cy="5028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863CF-6E18-1F36-9EB0-E368E0461677}"/>
              </a:ext>
            </a:extLst>
          </p:cNvPr>
          <p:cNvSpPr txBox="1"/>
          <p:nvPr/>
        </p:nvSpPr>
        <p:spPr>
          <a:xfrm>
            <a:off x="678788" y="6130534"/>
            <a:ext cx="9681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D625F"/>
                </a:solidFill>
                <a:latin typeface="Univers Condensed"/>
                <a:ea typeface="Univers Condensed"/>
                <a:cs typeface="Univers Condensed"/>
              </a:rPr>
              <a:t>third</a:t>
            </a:r>
            <a:r>
              <a:rPr lang="en-US" sz="1800" b="0" i="0" u="none" strike="noStrike" baseline="0">
                <a:solidFill>
                  <a:srgbClr val="ED625F"/>
                </a:solidFill>
                <a:latin typeface="Univers Condensed"/>
                <a:ea typeface="Univers Condensed"/>
                <a:cs typeface="Univers Condensed"/>
              </a:rPr>
              <a:t> navigation file, file name </a:t>
            </a:r>
            <a:r>
              <a:rPr lang="en-US" b="1">
                <a:solidFill>
                  <a:srgbClr val="ED625F"/>
                </a:solidFill>
                <a:latin typeface="Univers Condensed"/>
                <a:ea typeface="Univers Condensed"/>
                <a:cs typeface="Univers Condensed"/>
              </a:rPr>
              <a:t>'</a:t>
            </a:r>
            <a:r>
              <a:rPr lang="en-US" b="1" err="1">
                <a:solidFill>
                  <a:srgbClr val="ED625F"/>
                </a:solidFill>
                <a:latin typeface="Univers Condensed"/>
                <a:ea typeface="Univers Condensed"/>
                <a:cs typeface="Univers Condensed"/>
              </a:rPr>
              <a:t>customisation</a:t>
            </a:r>
            <a:r>
              <a:rPr lang="en-US" b="1">
                <a:solidFill>
                  <a:srgbClr val="ED625F"/>
                </a:solidFill>
                <a:latin typeface="Univers Condensed"/>
                <a:ea typeface="Univers Condensed"/>
                <a:cs typeface="Univers Condensed"/>
              </a:rPr>
              <a:t>' </a:t>
            </a:r>
            <a:r>
              <a:rPr lang="en-US">
                <a:solidFill>
                  <a:srgbClr val="ED625F"/>
                </a:solidFill>
                <a:latin typeface="Univers Condensed"/>
                <a:ea typeface="Univers Condensed"/>
                <a:cs typeface="Univers Condensed"/>
              </a:rPr>
              <a:t>must</a:t>
            </a:r>
            <a:r>
              <a:rPr lang="en-US" sz="1800" b="0" i="0" u="none" strike="noStrike" baseline="0">
                <a:solidFill>
                  <a:srgbClr val="ED625F"/>
                </a:solidFill>
                <a:latin typeface="Univers Condensed"/>
                <a:ea typeface="Univers Condensed"/>
                <a:cs typeface="Univers Condensed"/>
              </a:rPr>
              <a:t> be included in index file in the </a:t>
            </a:r>
            <a:r>
              <a:rPr lang="en-US" sz="1800" b="0" i="0" u="none" strike="noStrike" baseline="0" err="1">
                <a:solidFill>
                  <a:srgbClr val="ED625F"/>
                </a:solidFill>
                <a:latin typeface="Univers Condensed"/>
                <a:ea typeface="Univers Condensed"/>
                <a:cs typeface="Univers Condensed"/>
              </a:rPr>
              <a:t>toctree</a:t>
            </a:r>
            <a:r>
              <a:rPr lang="en-US" sz="1800" b="0" i="0">
                <a:solidFill>
                  <a:srgbClr val="000000"/>
                </a:solidFill>
                <a:latin typeface="Univers Condensed"/>
                <a:ea typeface="Univers Condensed"/>
                <a:cs typeface="Univers Condensed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2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249646" y="519217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SPHINX BUILD: HTML FILE</a:t>
            </a:r>
          </a:p>
        </p:txBody>
      </p:sp>
      <p:pic>
        <p:nvPicPr>
          <p:cNvPr id="6" name="Picture 5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51ACF0F5-BC80-EBC9-45AE-73B9AEB5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58" y="5052489"/>
            <a:ext cx="8875767" cy="60604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ACA784-C19B-20D9-AAD4-8A9E443F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6" y="1012226"/>
            <a:ext cx="9783981" cy="3923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0F5D28-8790-DD5A-3B32-A6F642DB09C2}"/>
              </a:ext>
            </a:extLst>
          </p:cNvPr>
          <p:cNvSpPr txBox="1"/>
          <p:nvPr/>
        </p:nvSpPr>
        <p:spPr>
          <a:xfrm>
            <a:off x="484909" y="6096000"/>
            <a:ext cx="10113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D625F"/>
                </a:solidFill>
              </a:rPr>
              <a:t>sphinx build M html docs/source docs/build , build and source folders</a:t>
            </a:r>
          </a:p>
        </p:txBody>
      </p:sp>
    </p:spTree>
    <p:extLst>
      <p:ext uri="{BB962C8B-B14F-4D97-AF65-F5344CB8AC3E}">
        <p14:creationId xmlns:p14="http://schemas.microsoft.com/office/powerpoint/2010/main" val="287411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b="1" cap="all"/>
              <a:t>SPHINX: AUTO DOCUMENTATION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037149" y="517201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SPHINX DOCUMENTATION RESULTS</a:t>
            </a:r>
          </a:p>
        </p:txBody>
      </p:sp>
      <p:pic>
        <p:nvPicPr>
          <p:cNvPr id="8" name="Picture 7" descr="A screenshot of a document&#10;&#10;Description automatically generated">
            <a:extLst>
              <a:ext uri="{FF2B5EF4-FFF2-40B4-BE49-F238E27FC236}">
                <a16:creationId xmlns:a16="http://schemas.microsoft.com/office/drawing/2014/main" id="{BC2F80CB-1E16-7724-4F63-47D75DC0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9" y="1005858"/>
            <a:ext cx="5102951" cy="46548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2A9C36-E19A-713E-8324-7A544D7C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48" y="1006629"/>
            <a:ext cx="5044217" cy="4650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1F03D-2614-0A97-3508-B2DBAA187969}"/>
              </a:ext>
            </a:extLst>
          </p:cNvPr>
          <p:cNvSpPr txBox="1"/>
          <p:nvPr/>
        </p:nvSpPr>
        <p:spPr>
          <a:xfrm>
            <a:off x="883541" y="6108131"/>
            <a:ext cx="9017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D625F"/>
                </a:solidFill>
              </a:rPr>
              <a:t>GitHub Page</a:t>
            </a:r>
            <a:r>
              <a:rPr lang="en-US" b="1">
                <a:solidFill>
                  <a:srgbClr val="ED625F"/>
                </a:solidFill>
              </a:rPr>
              <a:t>: https://actuallyvee.github.io/sphinx/</a:t>
            </a:r>
          </a:p>
        </p:txBody>
      </p:sp>
    </p:spTree>
    <p:extLst>
      <p:ext uri="{BB962C8B-B14F-4D97-AF65-F5344CB8AC3E}">
        <p14:creationId xmlns:p14="http://schemas.microsoft.com/office/powerpoint/2010/main" val="3102223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572919" y="518426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SPHINX DOCUMENTATION RESULTS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14356CE-75B5-3C3F-0897-9785C07C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14" y="1060581"/>
            <a:ext cx="4925598" cy="491159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E002BDB-192A-F2C0-6DE0-C344B241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73" y="1060581"/>
            <a:ext cx="5042669" cy="4911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DE4C1-4376-5C38-90F5-707E97D19141}"/>
              </a:ext>
            </a:extLst>
          </p:cNvPr>
          <p:cNvSpPr txBox="1"/>
          <p:nvPr/>
        </p:nvSpPr>
        <p:spPr>
          <a:xfrm>
            <a:off x="614795" y="6107545"/>
            <a:ext cx="101484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D625F"/>
                </a:solidFill>
              </a:rPr>
              <a:t>header: installation and environment, </a:t>
            </a:r>
            <a:r>
              <a:rPr lang="en-US" err="1">
                <a:solidFill>
                  <a:srgbClr val="ED625F"/>
                </a:solidFill>
              </a:rPr>
              <a:t>subHeader</a:t>
            </a:r>
            <a:r>
              <a:rPr lang="en-US">
                <a:solidFill>
                  <a:srgbClr val="ED625F"/>
                </a:solidFill>
              </a:rPr>
              <a:t>: how-to install, set-up, and folder directory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47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400" b="1" cap="all"/>
              <a:t>SPHINX: AUTO DOCUMENTATION</a:t>
            </a:r>
            <a:endParaRPr lang="en-US" sz="1400">
              <a:solidFill>
                <a:srgbClr val="000000"/>
              </a:solidFill>
            </a:endParaRPr>
          </a:p>
          <a:p>
            <a:endParaRPr 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2996754" y="520641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SPHINX DOCUMENTATION RESULTS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B23EF6-6406-2064-9833-F41B4690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24" y="1061934"/>
            <a:ext cx="5004152" cy="491428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9EFB98C-F19C-0A18-1FBC-87B858B80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90" y="1124564"/>
            <a:ext cx="5050131" cy="4851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B9B5E-2DA3-B139-5F37-A9B8200C1F42}"/>
              </a:ext>
            </a:extLst>
          </p:cNvPr>
          <p:cNvSpPr txBox="1"/>
          <p:nvPr/>
        </p:nvSpPr>
        <p:spPr>
          <a:xfrm>
            <a:off x="1547090" y="6142182"/>
            <a:ext cx="8052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ED625F"/>
                </a:solidFill>
              </a:rPr>
              <a:t>header: </a:t>
            </a:r>
            <a:r>
              <a:rPr lang="en-US" err="1">
                <a:solidFill>
                  <a:srgbClr val="ED625F"/>
                </a:solidFill>
              </a:rPr>
              <a:t>customisation</a:t>
            </a:r>
            <a:r>
              <a:rPr lang="en-US">
                <a:solidFill>
                  <a:srgbClr val="ED625F"/>
                </a:solidFill>
              </a:rPr>
              <a:t> , </a:t>
            </a:r>
            <a:r>
              <a:rPr lang="en-US" err="1">
                <a:solidFill>
                  <a:srgbClr val="ED625F"/>
                </a:solidFill>
              </a:rPr>
              <a:t>subheader</a:t>
            </a:r>
            <a:r>
              <a:rPr lang="en-US">
                <a:solidFill>
                  <a:srgbClr val="ED625F"/>
                </a:solidFill>
              </a:rPr>
              <a:t>: </a:t>
            </a:r>
            <a:r>
              <a:rPr lang="en-US" err="1">
                <a:solidFill>
                  <a:srgbClr val="ED625F"/>
                </a:solidFill>
              </a:rPr>
              <a:t>reStructuredtext</a:t>
            </a:r>
            <a:r>
              <a:rPr lang="en-US">
                <a:solidFill>
                  <a:srgbClr val="ED625F"/>
                </a:solidFill>
              </a:rPr>
              <a:t>, objects, see also and change</a:t>
            </a:r>
          </a:p>
        </p:txBody>
      </p:sp>
    </p:spTree>
    <p:extLst>
      <p:ext uri="{BB962C8B-B14F-4D97-AF65-F5344CB8AC3E}">
        <p14:creationId xmlns:p14="http://schemas.microsoft.com/office/powerpoint/2010/main" val="199709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2AD4-2F50-C298-E136-86048E5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README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3455-C6F5-AC5F-911F-88D92E117E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599" y="2121230"/>
            <a:ext cx="4378534" cy="3899407"/>
          </a:xfrm>
        </p:spPr>
        <p:txBody>
          <a:bodyPr lIns="91440" tIns="45720" rIns="91440" bIns="45720" anchor="t"/>
          <a:lstStyle/>
          <a:p>
            <a:r>
              <a:rPr lang="en-US" sz="3200"/>
              <a:t>Introduction to project</a:t>
            </a:r>
          </a:p>
          <a:p>
            <a:r>
              <a:rPr lang="en-US" sz="3200"/>
              <a:t>Communicates important information</a:t>
            </a:r>
          </a:p>
          <a:p>
            <a:r>
              <a:rPr lang="en-US" sz="3200"/>
              <a:t>Especially crucial for open-source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08B67-1242-D33A-65B4-125C3FAE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READMES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76CEC-A7F4-E77C-BD4F-02F902F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B0D844-D59A-C1DC-B6D5-9A2E0531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417" y="1950318"/>
            <a:ext cx="5039367" cy="41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0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082000" y="409389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OTHER EXAMPLES (MORE OBJECT)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C2F80CB-1E16-7724-4F63-47D75DC0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36" y="856566"/>
            <a:ext cx="4854202" cy="4987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071966-164D-667E-78BE-4902FC1E32BD}"/>
              </a:ext>
            </a:extLst>
          </p:cNvPr>
          <p:cNvSpPr txBox="1"/>
          <p:nvPr/>
        </p:nvSpPr>
        <p:spPr>
          <a:xfrm>
            <a:off x="1261373" y="6152802"/>
            <a:ext cx="870689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hlinkClick r:id="rId3"/>
              </a:rPr>
              <a:t>Lucy Dickinson: Code Autodocumentation</a:t>
            </a:r>
            <a:r>
              <a:rPr lang="en-US" sz="1200"/>
              <a:t> , </a:t>
            </a:r>
            <a:r>
              <a:rPr lang="en-US" sz="1200">
                <a:solidFill>
                  <a:srgbClr val="ED625F"/>
                </a:solidFill>
              </a:rPr>
              <a:t> expected input and output in source file codes, similar to creating a </a:t>
            </a:r>
            <a:r>
              <a:rPr lang="en-US" sz="1200" err="1">
                <a:solidFill>
                  <a:srgbClr val="ED625F"/>
                </a:solidFill>
              </a:rPr>
              <a:t>javadoc</a:t>
            </a:r>
            <a:r>
              <a:rPr lang="en-US" sz="1200">
                <a:solidFill>
                  <a:srgbClr val="ED625F"/>
                </a:solidFill>
              </a:rPr>
              <a:t> but markdowns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60AF6E0-34E0-5E28-1373-FA501009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13" y="858421"/>
            <a:ext cx="5135291" cy="480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18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306097" y="519428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OTHER EXAMPLES (MORE OBJECT)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C76110-EEB6-E424-4129-18195EB9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39" y="950074"/>
            <a:ext cx="7957574" cy="4943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3E5283-4048-5D79-952B-385BE1711E35}"/>
              </a:ext>
            </a:extLst>
          </p:cNvPr>
          <p:cNvSpPr txBox="1"/>
          <p:nvPr/>
        </p:nvSpPr>
        <p:spPr>
          <a:xfrm>
            <a:off x="4329821" y="6116439"/>
            <a:ext cx="29966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Shun Huang: Documentation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17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60DA-3129-E4C5-100D-620E8FD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 cap="all"/>
              <a:t>SPHINX: AUTO DOCUMENTATION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1E040-2296-5C54-0EB7-5DE844D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B5D4-8813-7C75-4A46-CB814EE85D30}"/>
              </a:ext>
            </a:extLst>
          </p:cNvPr>
          <p:cNvSpPr txBox="1"/>
          <p:nvPr/>
        </p:nvSpPr>
        <p:spPr>
          <a:xfrm>
            <a:off x="3300780" y="516868"/>
            <a:ext cx="50489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OTHER EXAMPLES (MORE OBJECT)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C2F80CB-1E16-7724-4F63-47D75DC0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54" y="1104454"/>
            <a:ext cx="8334112" cy="4662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071966-164D-667E-78BE-4902FC1E32BD}"/>
              </a:ext>
            </a:extLst>
          </p:cNvPr>
          <p:cNvSpPr txBox="1"/>
          <p:nvPr/>
        </p:nvSpPr>
        <p:spPr>
          <a:xfrm>
            <a:off x="4402316" y="6132876"/>
            <a:ext cx="28693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Sphinx: Code Documentation</a:t>
            </a:r>
            <a:endParaRPr lang="en-US" sz="120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98497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D600-D14B-CC68-95A6-ABD1F5FB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90" y="152656"/>
            <a:ext cx="9396733" cy="1086646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/>
              <a:t>Read the Docs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FC2672-E1B7-A007-EE68-4AF913FF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AUTO-DOCUMENTATION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0D7F16-936E-B8F7-C014-D441874626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93" y="1841454"/>
            <a:ext cx="3211578" cy="359681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r>
              <a:rPr lang="en-US">
                <a:solidFill>
                  <a:srgbClr val="ED625F"/>
                </a:solidFill>
              </a:rPr>
              <a:t>Sphinx documentation can be hosted on Read the Docs</a:t>
            </a:r>
          </a:p>
          <a:p>
            <a:r>
              <a:rPr lang="en-US">
                <a:solidFill>
                  <a:srgbClr val="ED625F"/>
                </a:solidFill>
              </a:rPr>
              <a:t>Theme was chosen from this platform</a:t>
            </a:r>
          </a:p>
          <a:p>
            <a:r>
              <a:rPr lang="en-US">
                <a:solidFill>
                  <a:srgbClr val="ED625F"/>
                </a:solidFill>
              </a:rPr>
              <a:t>Another resourceful documentation tool</a:t>
            </a:r>
          </a:p>
          <a:p>
            <a:r>
              <a:rPr lang="en-US">
                <a:solidFill>
                  <a:srgbClr val="ED625F"/>
                </a:solidFill>
              </a:rPr>
              <a:t>Sign-up using email or GitHub account</a:t>
            </a:r>
          </a:p>
          <a:p>
            <a:r>
              <a:rPr lang="en-US">
                <a:solidFill>
                  <a:srgbClr val="ED625F"/>
                </a:solidFill>
              </a:rPr>
              <a:t>Should be able to clone and/or import repository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A7E690-27E7-5AC6-4DC0-7D76AB0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BD8E2FC-A61C-0C9B-6BB1-C6C8039A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61" y="1235526"/>
            <a:ext cx="6586284" cy="45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28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4E5D-9952-6A85-7723-BCF9E3DBF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36" y="2558624"/>
            <a:ext cx="4501788" cy="937670"/>
          </a:xfrm>
        </p:spPr>
        <p:txBody>
          <a:bodyPr lIns="91440" tIns="45720" rIns="91440" bIns="45720" anchor="t"/>
          <a:lstStyle/>
          <a:p>
            <a:r>
              <a:rPr lang="en-US"/>
              <a:t>In-Class 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A5740-69B1-D0AB-6436-89C2AA91E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397" y="4172564"/>
            <a:ext cx="9106631" cy="1763371"/>
          </a:xfrm>
        </p:spPr>
        <p:txBody>
          <a:bodyPr lIns="91440" tIns="45720" rIns="91440" bIns="45720" anchor="t"/>
          <a:lstStyle/>
          <a:p>
            <a:r>
              <a:rPr lang="en-US" sz="2800"/>
              <a:t>What makes it good or not good?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sz="2800"/>
              <a:t>What changes could be made?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sz="2800" b="1"/>
              <a:t>Something's </a:t>
            </a:r>
            <a:r>
              <a:rPr lang="en-US" sz="2800" b="1" err="1"/>
              <a:t>kinda</a:t>
            </a:r>
            <a:r>
              <a:rPr lang="en-US" sz="2800" b="1"/>
              <a:t> weird about it....</a:t>
            </a:r>
            <a:endParaRPr lang="en-US" sz="28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F8711-9F61-C6FF-A04B-59DD635E7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ACTIVITY</a:t>
            </a:r>
            <a:endParaRPr lang="en-US" sz="1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E8BF0-2C0A-E914-7985-6DF05A62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2F49835F-6812-4BB0-780B-F371A4A3BD5C}"/>
              </a:ext>
            </a:extLst>
          </p:cNvPr>
          <p:cNvSpPr txBox="1"/>
          <p:nvPr/>
        </p:nvSpPr>
        <p:spPr>
          <a:xfrm>
            <a:off x="5546002" y="2296194"/>
            <a:ext cx="5217933" cy="14465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accent1"/>
                </a:solidFill>
                <a:cs typeface="Segoe UI"/>
              </a:rPr>
              <a:t>Looking at a sample README...</a:t>
            </a:r>
          </a:p>
          <a:p>
            <a:r>
              <a:rPr lang="en-US" sz="2000" u="sng">
                <a:solidFill>
                  <a:srgbClr val="3F7AAF"/>
                </a:solidFill>
                <a:cs typeface="Segoe UI"/>
                <a:hlinkClick r:id="rId2"/>
              </a:rPr>
              <a:t>https</a:t>
            </a:r>
            <a:r>
              <a:rPr lang="en-US" sz="2000" u="sng">
                <a:solidFill>
                  <a:srgbClr val="3F7AAF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://github.com/bunnhimaybe/DocumentationWorkshop/blob/master/samples/BAD_README.md</a:t>
            </a:r>
            <a:r>
              <a:rPr lang="en-US" sz="2000">
                <a:cs typeface="Segoe UI"/>
              </a:rPr>
              <a:t>  </a:t>
            </a:r>
          </a:p>
        </p:txBody>
      </p:sp>
      <p:pic>
        <p:nvPicPr>
          <p:cNvPr id="12" name="Picture 11" descr="A line drawing of a pipe with gears&#10;&#10;Description automatically generated">
            <a:extLst>
              <a:ext uri="{FF2B5EF4-FFF2-40B4-BE49-F238E27FC236}">
                <a16:creationId xmlns:a16="http://schemas.microsoft.com/office/drawing/2014/main" id="{3D229FB7-EEFB-A554-84B5-76AA7AED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86" b="12245"/>
          <a:stretch/>
        </p:blipFill>
        <p:spPr>
          <a:xfrm>
            <a:off x="374202" y="341050"/>
            <a:ext cx="6096000" cy="1549955"/>
          </a:xfrm>
          <a:prstGeom prst="rect">
            <a:avLst/>
          </a:prstGeom>
        </p:spPr>
      </p:pic>
      <p:pic>
        <p:nvPicPr>
          <p:cNvPr id="14" name="Picture 13" descr="A line drawing of a pipe with gears&#10;&#10;Description automatically generated">
            <a:extLst>
              <a:ext uri="{FF2B5EF4-FFF2-40B4-BE49-F238E27FC236}">
                <a16:creationId xmlns:a16="http://schemas.microsoft.com/office/drawing/2014/main" id="{1385F0DD-8C5D-FA1B-3AF5-F8FC8176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116" t="14836" b="11565"/>
          <a:stretch/>
        </p:blipFill>
        <p:spPr>
          <a:xfrm flipH="1">
            <a:off x="4658655" y="357241"/>
            <a:ext cx="6149474" cy="155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17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C3C0-02CA-7C43-0F8C-F90F29941E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75968-0AC5-E9AC-0ADB-19E7EE33A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9" y="4154527"/>
            <a:ext cx="9106631" cy="1748209"/>
          </a:xfrm>
        </p:spPr>
        <p:txBody>
          <a:bodyPr lIns="91440" tIns="45720" rIns="91440" bIns="45720" anchor="t"/>
          <a:lstStyle/>
          <a:p>
            <a:r>
              <a:rPr lang="en-US" sz="2400"/>
              <a:t>Each pod chooses at least 1 documentation tool to create and deliver: </a:t>
            </a:r>
            <a:endParaRPr lang="en-US" sz="240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/>
              <a:t>GitHub README</a:t>
            </a:r>
            <a:endParaRPr lang="en-US" sz="200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/>
              <a:t>GitHub User or Project Page</a:t>
            </a:r>
            <a:endParaRPr lang="en-US" sz="200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/>
              <a:t>GitHub Wiki</a:t>
            </a:r>
            <a:endParaRPr lang="en-US" sz="200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ED625F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4C75C0-C764-986B-449A-75CE81F7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DELIVERABLES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23DCB0-13C4-520A-6D0F-E39249E2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9" name="Picture 18" descr="A line drawing of a pipe with gears&#10;&#10;Description automatically generated">
            <a:extLst>
              <a:ext uri="{FF2B5EF4-FFF2-40B4-BE49-F238E27FC236}">
                <a16:creationId xmlns:a16="http://schemas.microsoft.com/office/drawing/2014/main" id="{B08DC71A-B25F-FFAE-C009-2507CD06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86" b="12245"/>
          <a:stretch/>
        </p:blipFill>
        <p:spPr>
          <a:xfrm>
            <a:off x="374202" y="355161"/>
            <a:ext cx="6096000" cy="1549955"/>
          </a:xfrm>
          <a:prstGeom prst="rect">
            <a:avLst/>
          </a:prstGeom>
        </p:spPr>
      </p:pic>
      <p:pic>
        <p:nvPicPr>
          <p:cNvPr id="20" name="Picture 19" descr="A line drawing of a pipe with gears&#10;&#10;Description automatically generated">
            <a:extLst>
              <a:ext uri="{FF2B5EF4-FFF2-40B4-BE49-F238E27FC236}">
                <a16:creationId xmlns:a16="http://schemas.microsoft.com/office/drawing/2014/main" id="{777CACA1-D4A8-2513-699C-32EAE983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16" t="14836" b="11565"/>
          <a:stretch/>
        </p:blipFill>
        <p:spPr>
          <a:xfrm flipH="1">
            <a:off x="4658655" y="357241"/>
            <a:ext cx="6149474" cy="155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2AD4-2F50-C298-E136-86048E5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README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3455-C6F5-AC5F-911F-88D92E117E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0072" y="1934326"/>
            <a:ext cx="4953628" cy="3683746"/>
          </a:xfrm>
        </p:spPr>
        <p:txBody>
          <a:bodyPr lIns="91440" tIns="45720" rIns="91440" bIns="45720" anchor="t"/>
          <a:lstStyle/>
          <a:p>
            <a:r>
              <a:rPr lang="en-US" sz="2400"/>
              <a:t>At a </a:t>
            </a:r>
            <a:r>
              <a:rPr lang="en-US" sz="2400" b="1"/>
              <a:t>minimum</a:t>
            </a:r>
            <a:r>
              <a:rPr lang="en-US" sz="240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Title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Description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Installation &amp; Usage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How to Contribute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Licensing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Contact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08B67-1242-D33A-65B4-125C3FAE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READMES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76CEC-A7F4-E77C-BD4F-02F902F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190517-11A9-C6B8-5841-62FDA96B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909" y="1918834"/>
            <a:ext cx="4988542" cy="411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A2F185-EF5B-43D1-9C2A-91392ED45F76}"/>
                  </a:ext>
                </a:extLst>
              </p14:cNvPr>
              <p14:cNvContentPartPr/>
              <p14:nvPr/>
            </p14:nvContentPartPr>
            <p14:xfrm>
              <a:off x="5832345" y="2068939"/>
              <a:ext cx="976624" cy="12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A2F185-EF5B-43D1-9C2A-91392ED45F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8368" y="1918939"/>
                <a:ext cx="1084218" cy="31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2E4E9C8-0CA1-9093-5E91-8E843AB58218}"/>
                  </a:ext>
                </a:extLst>
              </p14:cNvPr>
              <p14:cNvContentPartPr/>
              <p14:nvPr/>
            </p14:nvContentPartPr>
            <p14:xfrm>
              <a:off x="5816067" y="2271621"/>
              <a:ext cx="1077027" cy="4112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2E4E9C8-0CA1-9093-5E91-8E843AB582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2090" y="2164331"/>
                <a:ext cx="1184622" cy="255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3AAB91-25EA-1479-7D67-6926A770C303}"/>
                  </a:ext>
                </a:extLst>
              </p14:cNvPr>
              <p14:cNvContentPartPr/>
              <p14:nvPr/>
            </p14:nvContentPartPr>
            <p14:xfrm>
              <a:off x="5830390" y="2684922"/>
              <a:ext cx="1085030" cy="1894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3AAB91-25EA-1479-7D67-6926A770C3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6408" y="2579661"/>
                <a:ext cx="1192633" cy="229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AE94DB6-40E7-44BE-1F4C-99229676724C}"/>
                  </a:ext>
                </a:extLst>
              </p14:cNvPr>
              <p14:cNvContentPartPr/>
              <p14:nvPr/>
            </p14:nvContentPartPr>
            <p14:xfrm>
              <a:off x="5818071" y="3225259"/>
              <a:ext cx="663851" cy="2219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AE94DB6-40E7-44BE-1F4C-9922967672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4099" y="3117888"/>
                <a:ext cx="771434" cy="236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E1EC4C7-AE27-8FA6-44AF-45DBF0B1993C}"/>
                  </a:ext>
                </a:extLst>
              </p14:cNvPr>
              <p14:cNvContentPartPr/>
              <p14:nvPr/>
            </p14:nvContentPartPr>
            <p14:xfrm>
              <a:off x="5832419" y="3762151"/>
              <a:ext cx="1094085" cy="1968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E1EC4C7-AE27-8FA6-44AF-45DBF0B199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78435" y="3656680"/>
                <a:ext cx="1201694" cy="230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3979712-2813-D5AD-40E7-EE355916D03C}"/>
                  </a:ext>
                </a:extLst>
              </p14:cNvPr>
              <p14:cNvContentPartPr/>
              <p14:nvPr/>
            </p14:nvContentPartPr>
            <p14:xfrm>
              <a:off x="5822688" y="4422633"/>
              <a:ext cx="775022" cy="22689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3979712-2813-D5AD-40E7-EE355916D0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8717" y="4316278"/>
                <a:ext cx="882604" cy="235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9FA1DE1-8717-6A3A-43D5-E8BEC1862E66}"/>
                  </a:ext>
                </a:extLst>
              </p14:cNvPr>
              <p14:cNvContentPartPr/>
              <p14:nvPr/>
            </p14:nvContentPartPr>
            <p14:xfrm>
              <a:off x="5829595" y="4950183"/>
              <a:ext cx="803474" cy="21966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9FA1DE1-8717-6A3A-43D5-E8BEC1862E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75622" y="4843896"/>
                <a:ext cx="911060" cy="234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1ADD141-CA85-D63C-8666-4FF54889B014}"/>
                  </a:ext>
                </a:extLst>
              </p14:cNvPr>
              <p14:cNvContentPartPr/>
              <p14:nvPr/>
            </p14:nvContentPartPr>
            <p14:xfrm>
              <a:off x="5829816" y="5487634"/>
              <a:ext cx="2218543" cy="86319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1ADD141-CA85-D63C-8666-4FF54889B0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75828" y="5380183"/>
                <a:ext cx="2326159" cy="300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12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2AD4-2F50-C298-E136-86048E5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GitHub-Flavored </a:t>
            </a:r>
            <a:br>
              <a:rPr lang="en-US"/>
            </a:br>
            <a:r>
              <a:rPr lang="en-US"/>
              <a:t>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3455-C6F5-AC5F-911F-88D92E117E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6336" y="1977458"/>
            <a:ext cx="3630911" cy="3698123"/>
          </a:xfrm>
        </p:spPr>
        <p:txBody>
          <a:bodyPr lIns="91440" tIns="45720" rIns="91440" bIns="45720" anchor="t"/>
          <a:lstStyle/>
          <a:p>
            <a:r>
              <a:rPr lang="en-US" sz="3600"/>
              <a:t>Markdown is...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3200"/>
              <a:t> Intuitive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3200"/>
              <a:t> Portable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3200"/>
              <a:t> Efficient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3200"/>
              <a:t> Versatile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08B67-1242-D33A-65B4-125C3FAE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READMES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76CEC-A7F4-E77C-BD4F-02F902F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CB41B2-D7BF-616E-BBC3-F8A26C7B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74" r="-145" b="26867"/>
          <a:stretch/>
        </p:blipFill>
        <p:spPr>
          <a:xfrm>
            <a:off x="5739010" y="1972334"/>
            <a:ext cx="5028714" cy="4010954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030383-D74C-19CA-C944-51CB7750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42" r="49409" b="8042"/>
          <a:stretch/>
        </p:blipFill>
        <p:spPr>
          <a:xfrm>
            <a:off x="6410613" y="543290"/>
            <a:ext cx="3697371" cy="1371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645551-E15B-020E-E6FF-29CEA864A091}"/>
              </a:ext>
            </a:extLst>
          </p:cNvPr>
          <p:cNvSpPr txBox="1"/>
          <p:nvPr/>
        </p:nvSpPr>
        <p:spPr>
          <a:xfrm>
            <a:off x="375546" y="6158810"/>
            <a:ext cx="54913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ED625F"/>
                </a:solidFill>
                <a:ea typeface="+mn-lt"/>
                <a:cs typeface="+mn-lt"/>
                <a:hlinkClick r:id="rId3"/>
              </a:rPr>
              <a:t>https://www.markdownguide.org/basic-syntax/</a:t>
            </a:r>
            <a:r>
              <a:rPr lang="en-US">
                <a:solidFill>
                  <a:srgbClr val="ED625F"/>
                </a:solidFill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377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2AD4-2F50-C298-E136-86048E5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Easier README: </a:t>
            </a:r>
            <a:r>
              <a:rPr lang="en-US" err="1"/>
              <a:t>VSCode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08B67-1242-D33A-65B4-125C3FAE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READMES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76CEC-A7F4-E77C-BD4F-02F902F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2CAAA8-6ABC-AA05-E4FE-3569BD8A4F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85675" y="1922579"/>
            <a:ext cx="6633148" cy="4116050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E5DC4E0-E2C4-D45C-D33B-CDCA3430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178" y="543371"/>
            <a:ext cx="4596984" cy="1138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85E340-C93A-1B75-7D99-6EDC9D2E7B3F}"/>
              </a:ext>
            </a:extLst>
          </p:cNvPr>
          <p:cNvSpPr txBox="1"/>
          <p:nvPr/>
        </p:nvSpPr>
        <p:spPr>
          <a:xfrm>
            <a:off x="368773" y="6126634"/>
            <a:ext cx="97698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ED625F"/>
                </a:solidFill>
                <a:ea typeface="+mn-lt"/>
                <a:cs typeface="+mn-lt"/>
              </a:rPr>
              <a:t>https://marketplace.visualstudio.com/items?itemName=shd101wyy.markdown-preview-enhanced</a:t>
            </a:r>
            <a:endParaRPr lang="en-US">
              <a:solidFill>
                <a:srgbClr val="ED62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01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2AD4-2F50-C298-E136-86048E5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b="1"/>
              <a:t>Easier </a:t>
            </a:r>
            <a:r>
              <a:rPr lang="en-US"/>
              <a:t>README</a:t>
            </a:r>
            <a:r>
              <a:rPr lang="en-US" b="1"/>
              <a:t>: </a:t>
            </a:r>
            <a:r>
              <a:rPr lang="en-US"/>
              <a:t>readme.so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216C70-8034-4824-F1A3-BE2066EBFE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29725" y="1923193"/>
            <a:ext cx="7551295" cy="41148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08B67-1242-D33A-65B4-125C3FAE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READMES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76CEC-A7F4-E77C-BD4F-02F902F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40D-2495-B823-3C5C-32E59464B47F}"/>
              </a:ext>
            </a:extLst>
          </p:cNvPr>
          <p:cNvSpPr txBox="1"/>
          <p:nvPr/>
        </p:nvSpPr>
        <p:spPr>
          <a:xfrm>
            <a:off x="381175" y="61435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ED625F"/>
                </a:solidFill>
                <a:ea typeface="+mn-lt"/>
                <a:cs typeface="+mn-lt"/>
                <a:hlinkClick r:id="rId3"/>
              </a:rPr>
              <a:t>https://readme.so/</a:t>
            </a:r>
            <a:r>
              <a:rPr lang="en-US">
                <a:solidFill>
                  <a:srgbClr val="ED625F"/>
                </a:solidFill>
                <a:ea typeface="+mn-lt"/>
                <a:cs typeface="+mn-lt"/>
              </a:rPr>
              <a:t> </a:t>
            </a:r>
            <a:endParaRPr lang="en-US">
              <a:solidFill>
                <a:srgbClr val="ED62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31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2AD4-2F50-C298-E136-86048E5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Keep Your README Up to Date!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3455-C6F5-AC5F-911F-88D92E117E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sz="2400"/>
              <a:t>First point of contact</a:t>
            </a:r>
          </a:p>
          <a:p>
            <a:r>
              <a:rPr lang="en-US" sz="2400"/>
              <a:t>Saves time</a:t>
            </a:r>
          </a:p>
          <a:p>
            <a:r>
              <a:rPr lang="en-US" sz="2400"/>
              <a:t>Encourages collaboration</a:t>
            </a:r>
          </a:p>
          <a:p>
            <a:r>
              <a:rPr lang="en-US" sz="2400"/>
              <a:t>Shows organization and professionalism</a:t>
            </a:r>
          </a:p>
          <a:p>
            <a:r>
              <a:rPr lang="en-US" sz="2400"/>
              <a:t>Discoverability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08B67-1242-D33A-65B4-125C3FAE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600" b="1"/>
              <a:t>READMES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76CEC-A7F4-E77C-BD4F-02F902F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10358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Custom 73">
      <a:dk1>
        <a:sysClr val="windowText" lastClr="000000"/>
      </a:dk1>
      <a:lt1>
        <a:sysClr val="window" lastClr="FFFFFF"/>
      </a:lt1>
      <a:dk2>
        <a:srgbClr val="192033"/>
      </a:dk2>
      <a:lt2>
        <a:srgbClr val="F3EAD9"/>
      </a:lt2>
      <a:accent1>
        <a:srgbClr val="ED625F"/>
      </a:accent1>
      <a:accent2>
        <a:srgbClr val="2F4FA7"/>
      </a:accent2>
      <a:accent3>
        <a:srgbClr val="76A899"/>
      </a:accent3>
      <a:accent4>
        <a:srgbClr val="D4669D"/>
      </a:accent4>
      <a:accent5>
        <a:srgbClr val="F2855A"/>
      </a:accent5>
      <a:accent6>
        <a:srgbClr val="C44732"/>
      </a:accent6>
      <a:hlink>
        <a:srgbClr val="3F7AAF"/>
      </a:hlink>
      <a:folHlink>
        <a:srgbClr val="9E4687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3ADB9C-2137-454E-93EA-8050CA9AC5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BA3AEB-0B6D-4F09-8EB6-86588D7AB1E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207BF10-CF7B-4768-919D-354C4FEDF0A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1436</Words>
  <Application>Microsoft Office PowerPoint</Application>
  <PresentationFormat>Widescreen</PresentationFormat>
  <Paragraphs>306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Arial,Sans-Serif</vt:lpstr>
      <vt:lpstr>Calibri</vt:lpstr>
      <vt:lpstr>Courier New</vt:lpstr>
      <vt:lpstr>Courier New,monospace</vt:lpstr>
      <vt:lpstr>Segoe UI</vt:lpstr>
      <vt:lpstr>Univers Condensed</vt:lpstr>
      <vt:lpstr>MemoVTI</vt:lpstr>
      <vt:lpstr>Documentation</vt:lpstr>
      <vt:lpstr>Agenda</vt:lpstr>
      <vt:lpstr>Introduction</vt:lpstr>
      <vt:lpstr>README Files</vt:lpstr>
      <vt:lpstr>README Components</vt:lpstr>
      <vt:lpstr>GitHub-Flavored  Markdown</vt:lpstr>
      <vt:lpstr>Easier README: VSCode</vt:lpstr>
      <vt:lpstr>Easier README: readme.so</vt:lpstr>
      <vt:lpstr>Keep Your README Up to Date!</vt:lpstr>
      <vt:lpstr>README Examples</vt:lpstr>
      <vt:lpstr>Introduction to Commit Messages</vt:lpstr>
      <vt:lpstr>Best Practices</vt:lpstr>
      <vt:lpstr>Common Mistakes</vt:lpstr>
      <vt:lpstr>Commit How-to: VSCode</vt:lpstr>
      <vt:lpstr>Commit How-to: Terminal</vt:lpstr>
      <vt:lpstr>Commit How-to: In-browser</vt:lpstr>
      <vt:lpstr>GitHub Education  Student Developer Pack</vt:lpstr>
      <vt:lpstr>GitHub Pages</vt:lpstr>
      <vt:lpstr>Set Up GitHub Pages</vt:lpstr>
      <vt:lpstr>Deployment</vt:lpstr>
      <vt:lpstr>Customization</vt:lpstr>
      <vt:lpstr>Best Practices</vt:lpstr>
      <vt:lpstr>GitHub Wikis</vt:lpstr>
      <vt:lpstr>Set Up GitHub Wikis</vt:lpstr>
      <vt:lpstr>Best Practices</vt:lpstr>
      <vt:lpstr>Sphinx</vt:lpstr>
      <vt:lpstr>Installation of Sphinx</vt:lpstr>
      <vt:lpstr>Environment Set-Up</vt:lpstr>
      <vt:lpstr>PowerPoint Presentation</vt:lpstr>
      <vt:lpstr>PowerPoint Presentation</vt:lpstr>
      <vt:lpstr>Environment Set-Up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 the Docs</vt:lpstr>
      <vt:lpstr>In-Class Activity</vt:lpstr>
      <vt:lpstr>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2021-02-05T15:04:45Z</dcterms:created>
  <dcterms:modified xsi:type="dcterms:W3CDTF">2024-10-01T21:08:37Z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